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06" r:id="rId1"/>
  </p:sldMasterIdLst>
  <p:notesMasterIdLst>
    <p:notesMasterId r:id="rId21"/>
  </p:notesMasterIdLst>
  <p:sldIdLst>
    <p:sldId id="256" r:id="rId2"/>
    <p:sldId id="257" r:id="rId3"/>
    <p:sldId id="274" r:id="rId4"/>
    <p:sldId id="259" r:id="rId5"/>
    <p:sldId id="267" r:id="rId6"/>
    <p:sldId id="275" r:id="rId7"/>
    <p:sldId id="269" r:id="rId8"/>
    <p:sldId id="268" r:id="rId9"/>
    <p:sldId id="262" r:id="rId10"/>
    <p:sldId id="263" r:id="rId11"/>
    <p:sldId id="276" r:id="rId12"/>
    <p:sldId id="264" r:id="rId13"/>
    <p:sldId id="270" r:id="rId14"/>
    <p:sldId id="277" r:id="rId15"/>
    <p:sldId id="271" r:id="rId16"/>
    <p:sldId id="272" r:id="rId17"/>
    <p:sldId id="265" r:id="rId18"/>
    <p:sldId id="278" r:id="rId19"/>
    <p:sldId id="279" r:id="rId20"/>
  </p:sldIdLst>
  <p:sldSz cx="14630400" cy="8229600"/>
  <p:notesSz cx="8229600" cy="14630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E8E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1896" autoAdjust="0"/>
  </p:normalViewPr>
  <p:slideViewPr>
    <p:cSldViewPr snapToGrid="0" snapToObjects="1">
      <p:cViewPr varScale="1">
        <p:scale>
          <a:sx n="73" d="100"/>
          <a:sy n="73" d="100"/>
        </p:scale>
        <p:origin x="344" y="36"/>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35817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157333-BC0A-F80F-4BD2-0AD772EF399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951DC6F-4D05-6637-D088-5E895F250FA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261B882-D907-24F4-F7AD-DCB90E9EED2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56792AD-8FBF-60EC-8784-4EB0659A6484}"/>
              </a:ext>
            </a:extLst>
          </p:cNvPr>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9229701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FCB2B0-4102-B822-030C-74A6713223C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36320DB-7D18-7F6B-1D5C-56CB13547ED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882EF61-07D8-BE47-402B-DA46FA6A16E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0FAB64C-F0DF-4F72-8F39-A252CF2713E2}"/>
              </a:ext>
            </a:extLst>
          </p:cNvPr>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20621187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3050" y="1828800"/>
            <a:ext cx="8775700" cy="4937125"/>
          </a:xfrm>
          <a:prstGeom prst="rect">
            <a:avLst/>
          </a:prstGeom>
          <a:noFill/>
          <a:ln w="12700">
            <a:solidFill>
              <a:prstClr val="black"/>
            </a:solidFill>
          </a:ln>
        </p:spPr>
      </p:sp>
      <p:sp>
        <p:nvSpPr>
          <p:cNvPr id="3" name="Notes Placeholder 2"/>
          <p:cNvSpPr>
            <a:spLocks noGrp="1"/>
          </p:cNvSpPr>
          <p:nvPr>
            <p:ph type="body" idx="1"/>
          </p:nvPr>
        </p:nvSpPr>
        <p:spPr>
          <a:xfrm>
            <a:off x="822325" y="7040563"/>
            <a:ext cx="6584950" cy="5761037"/>
          </a:xfrm>
          <a:prstGeom prst="rect">
            <a:avLst/>
          </a:prstGeom>
        </p:spPr>
        <p:txBody>
          <a:bodyPr/>
          <a:lstStyle/>
          <a:p>
            <a:endParaRPr lang="en-US" dirty="0"/>
          </a:p>
        </p:txBody>
      </p:sp>
    </p:spTree>
    <p:extLst>
      <p:ext uri="{BB962C8B-B14F-4D97-AF65-F5344CB8AC3E}">
        <p14:creationId xmlns:p14="http://schemas.microsoft.com/office/powerpoint/2010/main" val="17143367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7E7E25-A578-4910-A0CA-B5BED66012B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AA299E8-F171-0467-4F47-4D1C97039AB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DD81BB3-E680-A1AB-7092-FDF0591E3EA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73EB644-357E-7480-FB68-8B9DE479980A}"/>
              </a:ext>
            </a:extLst>
          </p:cNvPr>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26265848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5A0C58-5A89-D57A-2231-3FC198EEDB5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D9D5815-F3E5-F31F-C598-94D997DA8A0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CA51AD7-CD6F-1CF6-5AB8-125577C37AC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28F47B3-18DE-8BDD-E8B5-F284AC26ED39}"/>
              </a:ext>
            </a:extLst>
          </p:cNvPr>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23502336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107056" y="3017521"/>
            <a:ext cx="10698479" cy="2715337"/>
          </a:xfrm>
        </p:spPr>
        <p:txBody>
          <a:bodyPr anchor="b">
            <a:normAutofit/>
          </a:bodyPr>
          <a:lstStyle>
            <a:lvl1pPr>
              <a:defRPr sz="6480"/>
            </a:lvl1pPr>
          </a:lstStyle>
          <a:p>
            <a:r>
              <a:rPr lang="en-US"/>
              <a:t>Click to edit Master title style</a:t>
            </a:r>
            <a:endParaRPr lang="en-US" dirty="0"/>
          </a:p>
        </p:txBody>
      </p:sp>
      <p:sp>
        <p:nvSpPr>
          <p:cNvPr id="3" name="Subtitle 2"/>
          <p:cNvSpPr>
            <a:spLocks noGrp="1"/>
          </p:cNvSpPr>
          <p:nvPr>
            <p:ph type="subTitle" idx="1"/>
          </p:nvPr>
        </p:nvSpPr>
        <p:spPr>
          <a:xfrm>
            <a:off x="3107056" y="5732855"/>
            <a:ext cx="10698479" cy="1351540"/>
          </a:xfrm>
        </p:spPr>
        <p:txBody>
          <a:bodyPr anchor="t"/>
          <a:lstStyle>
            <a:lvl1pPr marL="0" indent="0" algn="l">
              <a:buNone/>
              <a:defRPr>
                <a:solidFill>
                  <a:schemeClr val="tx1">
                    <a:lumMod val="65000"/>
                    <a:lumOff val="35000"/>
                  </a:schemeClr>
                </a:solidFill>
              </a:defRPr>
            </a:lvl1pPr>
            <a:lvl2pPr marL="548640" indent="0" algn="ctr">
              <a:buNone/>
              <a:defRPr>
                <a:solidFill>
                  <a:schemeClr val="tx1">
                    <a:tint val="75000"/>
                  </a:schemeClr>
                </a:solidFill>
              </a:defRPr>
            </a:lvl2pPr>
            <a:lvl3pPr marL="1097280" indent="0" algn="ctr">
              <a:buNone/>
              <a:defRPr>
                <a:solidFill>
                  <a:schemeClr val="tx1">
                    <a:tint val="75000"/>
                  </a:schemeClr>
                </a:solidFill>
              </a:defRPr>
            </a:lvl3pPr>
            <a:lvl4pPr marL="1645920" indent="0" algn="ctr">
              <a:buNone/>
              <a:defRPr>
                <a:solidFill>
                  <a:schemeClr val="tx1">
                    <a:tint val="75000"/>
                  </a:schemeClr>
                </a:solidFill>
              </a:defRPr>
            </a:lvl4pPr>
            <a:lvl5pPr marL="2194560" indent="0" algn="ctr">
              <a:buNone/>
              <a:defRPr>
                <a:solidFill>
                  <a:schemeClr val="tx1">
                    <a:tint val="75000"/>
                  </a:schemeClr>
                </a:solidFill>
              </a:defRPr>
            </a:lvl5pPr>
            <a:lvl6pPr marL="2743200" indent="0" algn="ctr">
              <a:buNone/>
              <a:defRPr>
                <a:solidFill>
                  <a:schemeClr val="tx1">
                    <a:tint val="75000"/>
                  </a:schemeClr>
                </a:solidFill>
              </a:defRPr>
            </a:lvl6pPr>
            <a:lvl7pPr marL="3291840" indent="0" algn="ctr">
              <a:buNone/>
              <a:defRPr>
                <a:solidFill>
                  <a:schemeClr val="tx1">
                    <a:tint val="75000"/>
                  </a:schemeClr>
                </a:solidFill>
              </a:defRPr>
            </a:lvl7pPr>
            <a:lvl8pPr marL="3840480" indent="0" algn="ctr">
              <a:buNone/>
              <a:defRPr>
                <a:solidFill>
                  <a:schemeClr val="tx1">
                    <a:tint val="75000"/>
                  </a:schemeClr>
                </a:solidFill>
              </a:defRPr>
            </a:lvl8pPr>
            <a:lvl9pPr marL="438912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F041B99-0268-4D89-9107-AD59DB647FA1}" type="datetimeFigureOut">
              <a:rPr lang="en-US" smtClean="0"/>
              <a:t>11/16/2024</a:t>
            </a:fld>
            <a:endParaRPr lang="en-US"/>
          </a:p>
        </p:txBody>
      </p:sp>
      <p:sp>
        <p:nvSpPr>
          <p:cNvPr id="5" name="Footer Placeholder 4"/>
          <p:cNvSpPr>
            <a:spLocks noGrp="1"/>
          </p:cNvSpPr>
          <p:nvPr>
            <p:ph type="ftr" sz="quarter" idx="11"/>
          </p:nvPr>
        </p:nvSpPr>
        <p:spPr/>
        <p:txBody>
          <a:bodyPr/>
          <a:lstStyle/>
          <a:p>
            <a:endParaRPr lang="en-US"/>
          </a:p>
        </p:txBody>
      </p:sp>
      <p:sp>
        <p:nvSpPr>
          <p:cNvPr id="7" name="Freeform 6"/>
          <p:cNvSpPr/>
          <p:nvPr/>
        </p:nvSpPr>
        <p:spPr bwMode="auto">
          <a:xfrm>
            <a:off x="0" y="5188573"/>
            <a:ext cx="2093582" cy="934307"/>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638175" y="5435449"/>
            <a:ext cx="935720" cy="438150"/>
          </a:xfrm>
        </p:spPr>
        <p:txBody>
          <a:bodyPr/>
          <a:lstStyle/>
          <a:p>
            <a:fld id="{96016990-EC7F-4869-8E38-282B3D3A3FB3}" type="slidenum">
              <a:rPr lang="en-US" smtClean="0"/>
              <a:t>‹#›</a:t>
            </a:fld>
            <a:endParaRPr lang="en-US"/>
          </a:p>
        </p:txBody>
      </p:sp>
    </p:spTree>
    <p:extLst>
      <p:ext uri="{BB962C8B-B14F-4D97-AF65-F5344CB8AC3E}">
        <p14:creationId xmlns:p14="http://schemas.microsoft.com/office/powerpoint/2010/main" val="107317138"/>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3107055" y="731520"/>
            <a:ext cx="10698479" cy="3740448"/>
          </a:xfrm>
        </p:spPr>
        <p:txBody>
          <a:bodyPr anchor="ctr">
            <a:normAutofit/>
          </a:bodyPr>
          <a:lstStyle>
            <a:lvl1pPr algn="l">
              <a:defRPr sz="5760" b="0" cap="none"/>
            </a:lvl1pPr>
          </a:lstStyle>
          <a:p>
            <a:r>
              <a:rPr lang="en-US"/>
              <a:t>Click to edit Master title style</a:t>
            </a:r>
            <a:endParaRPr lang="en-US" dirty="0"/>
          </a:p>
        </p:txBody>
      </p:sp>
      <p:sp>
        <p:nvSpPr>
          <p:cNvPr id="3" name="Text Placeholder 2"/>
          <p:cNvSpPr>
            <a:spLocks noGrp="1"/>
          </p:cNvSpPr>
          <p:nvPr>
            <p:ph type="body" idx="1"/>
          </p:nvPr>
        </p:nvSpPr>
        <p:spPr>
          <a:xfrm>
            <a:off x="3107055" y="5224855"/>
            <a:ext cx="10698479" cy="1867037"/>
          </a:xfrm>
        </p:spPr>
        <p:txBody>
          <a:bodyPr anchor="ctr">
            <a:normAutofit/>
          </a:bodyPr>
          <a:lstStyle>
            <a:lvl1pPr marL="0" indent="0" algn="l">
              <a:buNone/>
              <a:defRPr sz="2160">
                <a:solidFill>
                  <a:schemeClr val="tx1">
                    <a:lumMod val="65000"/>
                    <a:lumOff val="35000"/>
                  </a:schemeClr>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F041B99-0268-4D89-9107-AD59DB647FA1}" type="datetimeFigureOut">
              <a:rPr lang="en-US" smtClean="0"/>
              <a:t>11/16/2024</a:t>
            </a:fld>
            <a:endParaRPr lang="en-US"/>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5026" y="3813811"/>
            <a:ext cx="1906232" cy="608756"/>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638175" y="3892967"/>
            <a:ext cx="935720" cy="438150"/>
          </a:xfrm>
        </p:spPr>
        <p:txBody>
          <a:bodyPr/>
          <a:lstStyle/>
          <a:p>
            <a:fld id="{96016990-EC7F-4869-8E38-282B3D3A3FB3}" type="slidenum">
              <a:rPr lang="en-US" smtClean="0"/>
              <a:t>‹#›</a:t>
            </a:fld>
            <a:endParaRPr lang="en-US"/>
          </a:p>
        </p:txBody>
      </p:sp>
    </p:spTree>
    <p:extLst>
      <p:ext uri="{BB962C8B-B14F-4D97-AF65-F5344CB8AC3E}">
        <p14:creationId xmlns:p14="http://schemas.microsoft.com/office/powerpoint/2010/main" val="3334699965"/>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419939" y="731520"/>
            <a:ext cx="10072711" cy="3474720"/>
          </a:xfrm>
        </p:spPr>
        <p:txBody>
          <a:bodyPr anchor="ctr">
            <a:normAutofit/>
          </a:bodyPr>
          <a:lstStyle>
            <a:lvl1pPr algn="l">
              <a:defRPr sz="576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930014" y="4206240"/>
            <a:ext cx="9043865" cy="457200"/>
          </a:xfrm>
        </p:spPr>
        <p:txBody>
          <a:bodyPr anchor="ctr">
            <a:noAutofit/>
          </a:bodyPr>
          <a:lstStyle>
            <a:lvl1pPr marL="0" indent="0">
              <a:buFontTx/>
              <a:buNone/>
              <a:defRPr sz="1920">
                <a:solidFill>
                  <a:schemeClr val="tx1">
                    <a:lumMod val="50000"/>
                    <a:lumOff val="50000"/>
                  </a:schemeClr>
                </a:solidFill>
              </a:defRPr>
            </a:lvl1pPr>
            <a:lvl2pPr marL="548640" indent="0">
              <a:buFontTx/>
              <a:buNone/>
              <a:defRPr/>
            </a:lvl2pPr>
            <a:lvl3pPr marL="1097280" indent="0">
              <a:buFontTx/>
              <a:buNone/>
              <a:defRPr/>
            </a:lvl3pPr>
            <a:lvl4pPr marL="1645920" indent="0">
              <a:buFontTx/>
              <a:buNone/>
              <a:defRPr/>
            </a:lvl4pPr>
            <a:lvl5pPr marL="2194560" indent="0">
              <a:buFontTx/>
              <a:buNone/>
              <a:defRPr/>
            </a:lvl5pPr>
          </a:lstStyle>
          <a:p>
            <a:pPr lvl="0"/>
            <a:r>
              <a:rPr lang="en-US"/>
              <a:t>Click to edit Master text styles</a:t>
            </a:r>
          </a:p>
        </p:txBody>
      </p:sp>
      <p:sp>
        <p:nvSpPr>
          <p:cNvPr id="3" name="Text Placeholder 2"/>
          <p:cNvSpPr>
            <a:spLocks noGrp="1"/>
          </p:cNvSpPr>
          <p:nvPr>
            <p:ph type="body" idx="1"/>
          </p:nvPr>
        </p:nvSpPr>
        <p:spPr>
          <a:xfrm>
            <a:off x="3107055" y="5224855"/>
            <a:ext cx="10698479" cy="1867037"/>
          </a:xfrm>
        </p:spPr>
        <p:txBody>
          <a:bodyPr anchor="ctr">
            <a:normAutofit/>
          </a:bodyPr>
          <a:lstStyle>
            <a:lvl1pPr marL="0" indent="0" algn="l">
              <a:buNone/>
              <a:defRPr sz="2160">
                <a:solidFill>
                  <a:schemeClr val="tx1">
                    <a:lumMod val="65000"/>
                    <a:lumOff val="35000"/>
                  </a:schemeClr>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F041B99-0268-4D89-9107-AD59DB647FA1}" type="datetimeFigureOut">
              <a:rPr lang="en-US" smtClean="0"/>
              <a:t>11/16/2024</a:t>
            </a:fld>
            <a:endParaRPr lang="en-US"/>
          </a:p>
        </p:txBody>
      </p:sp>
      <p:sp>
        <p:nvSpPr>
          <p:cNvPr id="5" name="Footer Placeholder 4"/>
          <p:cNvSpPr>
            <a:spLocks noGrp="1"/>
          </p:cNvSpPr>
          <p:nvPr>
            <p:ph type="ftr" sz="quarter" idx="11"/>
          </p:nvPr>
        </p:nvSpPr>
        <p:spPr/>
        <p:txBody>
          <a:bodyPr/>
          <a:lstStyle/>
          <a:p>
            <a:endParaRPr lang="en-US"/>
          </a:p>
        </p:txBody>
      </p:sp>
      <p:sp>
        <p:nvSpPr>
          <p:cNvPr id="11" name="Freeform 11"/>
          <p:cNvSpPr/>
          <p:nvPr/>
        </p:nvSpPr>
        <p:spPr bwMode="auto">
          <a:xfrm flipV="1">
            <a:off x="-5026" y="3813811"/>
            <a:ext cx="1906232" cy="608756"/>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638175" y="3892967"/>
            <a:ext cx="935720" cy="438150"/>
          </a:xfrm>
        </p:spPr>
        <p:txBody>
          <a:bodyPr/>
          <a:lstStyle/>
          <a:p>
            <a:fld id="{96016990-EC7F-4869-8E38-282B3D3A3FB3}" type="slidenum">
              <a:rPr lang="en-US" smtClean="0"/>
              <a:t>‹#›</a:t>
            </a:fld>
            <a:endParaRPr lang="en-US"/>
          </a:p>
        </p:txBody>
      </p:sp>
      <p:sp>
        <p:nvSpPr>
          <p:cNvPr id="14" name="TextBox 13"/>
          <p:cNvSpPr txBox="1"/>
          <p:nvPr/>
        </p:nvSpPr>
        <p:spPr>
          <a:xfrm>
            <a:off x="2961182" y="777606"/>
            <a:ext cx="731520" cy="701731"/>
          </a:xfrm>
          <a:prstGeom prst="rect">
            <a:avLst/>
          </a:prstGeom>
        </p:spPr>
        <p:txBody>
          <a:bodyPr vert="horz" lIns="109728" tIns="54864" rIns="109728" bIns="54864" rtlCol="0" anchor="ctr">
            <a:noAutofit/>
          </a:bodyPr>
          <a:lstStyle/>
          <a:p>
            <a:pPr lvl="0"/>
            <a:r>
              <a:rPr lang="en-US" sz="9600" baseline="0" dirty="0">
                <a:ln w="3175" cmpd="sng">
                  <a:noFill/>
                </a:ln>
                <a:solidFill>
                  <a:schemeClr val="accent1"/>
                </a:solidFill>
                <a:effectLst/>
                <a:latin typeface="Arial"/>
              </a:rPr>
              <a:t>“</a:t>
            </a:r>
          </a:p>
        </p:txBody>
      </p:sp>
      <p:sp>
        <p:nvSpPr>
          <p:cNvPr id="15" name="TextBox 14"/>
          <p:cNvSpPr txBox="1"/>
          <p:nvPr/>
        </p:nvSpPr>
        <p:spPr>
          <a:xfrm>
            <a:off x="13337822" y="3486367"/>
            <a:ext cx="731520" cy="701731"/>
          </a:xfrm>
          <a:prstGeom prst="rect">
            <a:avLst/>
          </a:prstGeom>
        </p:spPr>
        <p:txBody>
          <a:bodyPr vert="horz" lIns="109728" tIns="54864" rIns="109728" bIns="54864" rtlCol="0" anchor="ctr">
            <a:noAutofit/>
          </a:bodyPr>
          <a:lstStyle/>
          <a:p>
            <a:pPr lvl="0"/>
            <a:r>
              <a:rPr lang="en-US" sz="96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409510381"/>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3107056" y="2926081"/>
            <a:ext cx="10698480" cy="3269814"/>
          </a:xfrm>
        </p:spPr>
        <p:txBody>
          <a:bodyPr anchor="b">
            <a:normAutofit/>
          </a:bodyPr>
          <a:lstStyle>
            <a:lvl1pPr algn="l">
              <a:defRPr sz="5760" b="0"/>
            </a:lvl1pPr>
          </a:lstStyle>
          <a:p>
            <a:r>
              <a:rPr lang="en-US"/>
              <a:t>Click to edit Master title style</a:t>
            </a:r>
            <a:endParaRPr lang="en-US" dirty="0"/>
          </a:p>
        </p:txBody>
      </p:sp>
      <p:sp>
        <p:nvSpPr>
          <p:cNvPr id="4" name="Text Placeholder 3"/>
          <p:cNvSpPr>
            <a:spLocks noGrp="1"/>
          </p:cNvSpPr>
          <p:nvPr>
            <p:ph type="body" sz="half" idx="2"/>
          </p:nvPr>
        </p:nvSpPr>
        <p:spPr>
          <a:xfrm>
            <a:off x="3107056" y="6217920"/>
            <a:ext cx="10698480" cy="875546"/>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EF041B99-0268-4D89-9107-AD59DB647FA1}" type="datetimeFigureOut">
              <a:rPr lang="en-US" smtClean="0"/>
              <a:t>11/16/2024</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5026" y="5894071"/>
            <a:ext cx="1906232" cy="608756"/>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638175" y="5979705"/>
            <a:ext cx="935720" cy="438150"/>
          </a:xfrm>
        </p:spPr>
        <p:txBody>
          <a:bodyPr/>
          <a:lstStyle/>
          <a:p>
            <a:fld id="{96016990-EC7F-4869-8E38-282B3D3A3FB3}" type="slidenum">
              <a:rPr lang="en-US" smtClean="0"/>
              <a:t>‹#›</a:t>
            </a:fld>
            <a:endParaRPr lang="en-US"/>
          </a:p>
        </p:txBody>
      </p:sp>
    </p:spTree>
    <p:extLst>
      <p:ext uri="{BB962C8B-B14F-4D97-AF65-F5344CB8AC3E}">
        <p14:creationId xmlns:p14="http://schemas.microsoft.com/office/powerpoint/2010/main" val="386884737"/>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3419939" y="731520"/>
            <a:ext cx="10072711" cy="3474720"/>
          </a:xfrm>
        </p:spPr>
        <p:txBody>
          <a:bodyPr anchor="ctr">
            <a:normAutofit/>
          </a:bodyPr>
          <a:lstStyle>
            <a:lvl1pPr algn="l">
              <a:defRPr sz="576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3107054" y="5212080"/>
            <a:ext cx="10698480" cy="1005840"/>
          </a:xfrm>
        </p:spPr>
        <p:txBody>
          <a:bodyPr anchor="b">
            <a:noAutofit/>
          </a:bodyPr>
          <a:lstStyle>
            <a:lvl1pPr marL="0" indent="0">
              <a:buFontTx/>
              <a:buNone/>
              <a:defRPr sz="2880">
                <a:solidFill>
                  <a:schemeClr val="accent1"/>
                </a:solidFill>
              </a:defRPr>
            </a:lvl1pPr>
            <a:lvl2pPr marL="548640" indent="0">
              <a:buFontTx/>
              <a:buNone/>
              <a:defRPr/>
            </a:lvl2pPr>
            <a:lvl3pPr marL="1097280" indent="0">
              <a:buFontTx/>
              <a:buNone/>
              <a:defRPr/>
            </a:lvl3pPr>
            <a:lvl4pPr marL="1645920" indent="0">
              <a:buFontTx/>
              <a:buNone/>
              <a:defRPr/>
            </a:lvl4pPr>
            <a:lvl5pPr marL="219456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3107056" y="6217920"/>
            <a:ext cx="10698480" cy="875546"/>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EF041B99-0268-4D89-9107-AD59DB647FA1}" type="datetimeFigureOut">
              <a:rPr lang="en-US" smtClean="0"/>
              <a:t>11/16/2024</a:t>
            </a:fld>
            <a:endParaRPr lang="en-US"/>
          </a:p>
        </p:txBody>
      </p:sp>
      <p:sp>
        <p:nvSpPr>
          <p:cNvPr id="6" name="Footer Placeholder 5"/>
          <p:cNvSpPr>
            <a:spLocks noGrp="1"/>
          </p:cNvSpPr>
          <p:nvPr>
            <p:ph type="ftr" sz="quarter" idx="11"/>
          </p:nvPr>
        </p:nvSpPr>
        <p:spPr/>
        <p:txBody>
          <a:bodyPr/>
          <a:lstStyle/>
          <a:p>
            <a:endParaRPr lang="en-US"/>
          </a:p>
        </p:txBody>
      </p:sp>
      <p:sp>
        <p:nvSpPr>
          <p:cNvPr id="11" name="Freeform 11"/>
          <p:cNvSpPr/>
          <p:nvPr/>
        </p:nvSpPr>
        <p:spPr bwMode="auto">
          <a:xfrm flipV="1">
            <a:off x="-5026" y="5894071"/>
            <a:ext cx="1906232" cy="608756"/>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638175" y="5979705"/>
            <a:ext cx="935720" cy="438150"/>
          </a:xfrm>
        </p:spPr>
        <p:txBody>
          <a:bodyPr/>
          <a:lstStyle/>
          <a:p>
            <a:fld id="{96016990-EC7F-4869-8E38-282B3D3A3FB3}" type="slidenum">
              <a:rPr lang="en-US" smtClean="0"/>
              <a:t>‹#›</a:t>
            </a:fld>
            <a:endParaRPr lang="en-US"/>
          </a:p>
        </p:txBody>
      </p:sp>
      <p:sp>
        <p:nvSpPr>
          <p:cNvPr id="17" name="TextBox 16"/>
          <p:cNvSpPr txBox="1"/>
          <p:nvPr/>
        </p:nvSpPr>
        <p:spPr>
          <a:xfrm>
            <a:off x="2961182" y="777606"/>
            <a:ext cx="731520" cy="701731"/>
          </a:xfrm>
          <a:prstGeom prst="rect">
            <a:avLst/>
          </a:prstGeom>
        </p:spPr>
        <p:txBody>
          <a:bodyPr vert="horz" lIns="109728" tIns="54864" rIns="109728" bIns="54864" rtlCol="0" anchor="ctr">
            <a:noAutofit/>
          </a:bodyPr>
          <a:lstStyle/>
          <a:p>
            <a:pPr lvl="0"/>
            <a:r>
              <a:rPr lang="en-US" sz="9600" baseline="0" dirty="0">
                <a:ln w="3175" cmpd="sng">
                  <a:noFill/>
                </a:ln>
                <a:solidFill>
                  <a:schemeClr val="accent1"/>
                </a:solidFill>
                <a:effectLst/>
                <a:latin typeface="Arial"/>
              </a:rPr>
              <a:t>“</a:t>
            </a:r>
          </a:p>
        </p:txBody>
      </p:sp>
      <p:sp>
        <p:nvSpPr>
          <p:cNvPr id="18" name="TextBox 17"/>
          <p:cNvSpPr txBox="1"/>
          <p:nvPr/>
        </p:nvSpPr>
        <p:spPr>
          <a:xfrm>
            <a:off x="13337822" y="3486367"/>
            <a:ext cx="731520" cy="701731"/>
          </a:xfrm>
          <a:prstGeom prst="rect">
            <a:avLst/>
          </a:prstGeom>
        </p:spPr>
        <p:txBody>
          <a:bodyPr vert="horz" lIns="109728" tIns="54864" rIns="109728" bIns="54864" rtlCol="0" anchor="ctr">
            <a:noAutofit/>
          </a:bodyPr>
          <a:lstStyle/>
          <a:p>
            <a:pPr lvl="0"/>
            <a:r>
              <a:rPr lang="en-US" sz="96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898851690"/>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3107055" y="752888"/>
            <a:ext cx="10698479" cy="3456024"/>
          </a:xfrm>
        </p:spPr>
        <p:txBody>
          <a:bodyPr anchor="ctr">
            <a:normAutofit/>
          </a:bodyPr>
          <a:lstStyle>
            <a:lvl1pPr algn="l">
              <a:defRPr sz="5760" b="0"/>
            </a:lvl1pPr>
          </a:lstStyle>
          <a:p>
            <a:r>
              <a:rPr lang="en-US"/>
              <a:t>Click to edit Master title style</a:t>
            </a:r>
            <a:endParaRPr lang="en-US" dirty="0"/>
          </a:p>
        </p:txBody>
      </p:sp>
      <p:sp>
        <p:nvSpPr>
          <p:cNvPr id="21" name="Text Placeholder 9"/>
          <p:cNvSpPr>
            <a:spLocks noGrp="1"/>
          </p:cNvSpPr>
          <p:nvPr>
            <p:ph type="body" sz="quarter" idx="13"/>
          </p:nvPr>
        </p:nvSpPr>
        <p:spPr>
          <a:xfrm>
            <a:off x="3107054" y="5212080"/>
            <a:ext cx="10698480" cy="1005840"/>
          </a:xfrm>
        </p:spPr>
        <p:txBody>
          <a:bodyPr anchor="b">
            <a:noAutofit/>
          </a:bodyPr>
          <a:lstStyle>
            <a:lvl1pPr marL="0" indent="0">
              <a:buFontTx/>
              <a:buNone/>
              <a:defRPr sz="2880">
                <a:solidFill>
                  <a:schemeClr val="accent1"/>
                </a:solidFill>
              </a:defRPr>
            </a:lvl1pPr>
            <a:lvl2pPr marL="548640" indent="0">
              <a:buFontTx/>
              <a:buNone/>
              <a:defRPr/>
            </a:lvl2pPr>
            <a:lvl3pPr marL="1097280" indent="0">
              <a:buFontTx/>
              <a:buNone/>
              <a:defRPr/>
            </a:lvl3pPr>
            <a:lvl4pPr marL="1645920" indent="0">
              <a:buFontTx/>
              <a:buNone/>
              <a:defRPr/>
            </a:lvl4pPr>
            <a:lvl5pPr marL="219456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3107056" y="6217920"/>
            <a:ext cx="10698480" cy="875546"/>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EF041B99-0268-4D89-9107-AD59DB647FA1}" type="datetimeFigureOut">
              <a:rPr lang="en-US" smtClean="0"/>
              <a:t>11/16/2024</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5026" y="5894071"/>
            <a:ext cx="1906232" cy="608756"/>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638175" y="5979705"/>
            <a:ext cx="935720" cy="438150"/>
          </a:xfrm>
        </p:spPr>
        <p:txBody>
          <a:bodyPr/>
          <a:lstStyle/>
          <a:p>
            <a:fld id="{96016990-EC7F-4869-8E38-282B3D3A3FB3}" type="slidenum">
              <a:rPr lang="en-US" smtClean="0"/>
              <a:t>‹#›</a:t>
            </a:fld>
            <a:endParaRPr lang="en-US"/>
          </a:p>
        </p:txBody>
      </p:sp>
    </p:spTree>
    <p:extLst>
      <p:ext uri="{BB962C8B-B14F-4D97-AF65-F5344CB8AC3E}">
        <p14:creationId xmlns:p14="http://schemas.microsoft.com/office/powerpoint/2010/main" val="3065178366"/>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F041B99-0268-4D89-9107-AD59DB647FA1}" type="datetimeFigureOut">
              <a:rPr lang="en-US" smtClean="0"/>
              <a:t>11/16/2024</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5026" y="857251"/>
            <a:ext cx="1906232" cy="608756"/>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96016990-EC7F-4869-8E38-282B3D3A3FB3}" type="slidenum">
              <a:rPr lang="en-US" smtClean="0"/>
              <a:t>‹#›</a:t>
            </a:fld>
            <a:endParaRPr lang="en-US"/>
          </a:p>
        </p:txBody>
      </p:sp>
    </p:spTree>
    <p:extLst>
      <p:ext uri="{BB962C8B-B14F-4D97-AF65-F5344CB8AC3E}">
        <p14:creationId xmlns:p14="http://schemas.microsoft.com/office/powerpoint/2010/main" val="3614054721"/>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153775" y="752887"/>
            <a:ext cx="2649121" cy="6340580"/>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3107054" y="752887"/>
            <a:ext cx="7772400" cy="63405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F041B99-0268-4D89-9107-AD59DB647FA1}" type="datetimeFigureOut">
              <a:rPr lang="en-US" smtClean="0"/>
              <a:t>11/16/2024</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5026" y="857251"/>
            <a:ext cx="1906232" cy="608756"/>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96016990-EC7F-4869-8E38-282B3D3A3FB3}" type="slidenum">
              <a:rPr lang="en-US" smtClean="0"/>
              <a:t>‹#›</a:t>
            </a:fld>
            <a:endParaRPr lang="en-US"/>
          </a:p>
        </p:txBody>
      </p:sp>
    </p:spTree>
    <p:extLst>
      <p:ext uri="{BB962C8B-B14F-4D97-AF65-F5344CB8AC3E}">
        <p14:creationId xmlns:p14="http://schemas.microsoft.com/office/powerpoint/2010/main" val="3398942102"/>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Slide 1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980270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Slide 2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49657551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Slide 4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8213503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111511" y="748932"/>
            <a:ext cx="10694024" cy="1537068"/>
          </a:xfrm>
        </p:spPr>
        <p:txBody>
          <a:bodyPr/>
          <a:lstStyle/>
          <a:p>
            <a:r>
              <a:rPr lang="en-US"/>
              <a:t>Click to edit Master title style</a:t>
            </a:r>
            <a:endParaRPr lang="en-US" dirty="0"/>
          </a:p>
        </p:txBody>
      </p:sp>
      <p:sp>
        <p:nvSpPr>
          <p:cNvPr id="3" name="Content Placeholder 2"/>
          <p:cNvSpPr>
            <a:spLocks noGrp="1"/>
          </p:cNvSpPr>
          <p:nvPr>
            <p:ph idx="1"/>
          </p:nvPr>
        </p:nvSpPr>
        <p:spPr>
          <a:xfrm>
            <a:off x="3107054" y="2560320"/>
            <a:ext cx="10698480" cy="45331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F041B99-0268-4D89-9107-AD59DB647FA1}" type="datetimeFigureOut">
              <a:rPr lang="en-US" smtClean="0"/>
              <a:t>11/16/2024</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5026" y="857251"/>
            <a:ext cx="1906232" cy="608756"/>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96016990-EC7F-4869-8E38-282B3D3A3FB3}" type="slidenum">
              <a:rPr lang="en-US" smtClean="0"/>
              <a:t>‹#›</a:t>
            </a:fld>
            <a:endParaRPr lang="en-US"/>
          </a:p>
        </p:txBody>
      </p:sp>
    </p:spTree>
    <p:extLst>
      <p:ext uri="{BB962C8B-B14F-4D97-AF65-F5344CB8AC3E}">
        <p14:creationId xmlns:p14="http://schemas.microsoft.com/office/powerpoint/2010/main" val="3882995663"/>
      </p:ext>
    </p:extLst>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Slide 7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77278193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Slide 8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074165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Slide 9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7870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Slide 10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263707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107055" y="2470500"/>
            <a:ext cx="10698479" cy="1762560"/>
          </a:xfrm>
        </p:spPr>
        <p:txBody>
          <a:bodyPr anchor="b"/>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3107055" y="4236155"/>
            <a:ext cx="10698479" cy="1032480"/>
          </a:xfrm>
        </p:spPr>
        <p:txBody>
          <a:bodyPr anchor="t"/>
          <a:lstStyle>
            <a:lvl1pPr marL="0" indent="0" algn="l">
              <a:buNone/>
              <a:defRPr sz="2400">
                <a:solidFill>
                  <a:schemeClr val="tx1">
                    <a:lumMod val="65000"/>
                    <a:lumOff val="35000"/>
                  </a:schemeClr>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F041B99-0268-4D89-9107-AD59DB647FA1}" type="datetimeFigureOut">
              <a:rPr lang="en-US" smtClean="0"/>
              <a:t>11/16/2024</a:t>
            </a:fld>
            <a:endParaRPr lang="en-US"/>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5026" y="3813811"/>
            <a:ext cx="1906232" cy="608756"/>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638175" y="3892967"/>
            <a:ext cx="935720" cy="438150"/>
          </a:xfrm>
        </p:spPr>
        <p:txBody>
          <a:bodyPr/>
          <a:lstStyle/>
          <a:p>
            <a:fld id="{96016990-EC7F-4869-8E38-282B3D3A3FB3}" type="slidenum">
              <a:rPr lang="en-US" smtClean="0"/>
              <a:t>‹#›</a:t>
            </a:fld>
            <a:endParaRPr lang="en-US"/>
          </a:p>
        </p:txBody>
      </p:sp>
    </p:spTree>
    <p:extLst>
      <p:ext uri="{BB962C8B-B14F-4D97-AF65-F5344CB8AC3E}">
        <p14:creationId xmlns:p14="http://schemas.microsoft.com/office/powerpoint/2010/main" val="1526316548"/>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107054" y="2560320"/>
            <a:ext cx="5176637" cy="4533146"/>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8628896" y="2551467"/>
            <a:ext cx="5176637" cy="4533146"/>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F041B99-0268-4D89-9107-AD59DB647FA1}" type="datetimeFigureOut">
              <a:rPr lang="en-US" smtClean="0"/>
              <a:t>11/16/2024</a:t>
            </a:fld>
            <a:endParaRPr lang="en-US"/>
          </a:p>
        </p:txBody>
      </p:sp>
      <p:sp>
        <p:nvSpPr>
          <p:cNvPr id="6" name="Footer Placeholder 5"/>
          <p:cNvSpPr>
            <a:spLocks noGrp="1"/>
          </p:cNvSpPr>
          <p:nvPr>
            <p:ph type="ftr" sz="quarter" idx="11"/>
          </p:nvPr>
        </p:nvSpPr>
        <p:spPr/>
        <p:txBody>
          <a:bodyPr/>
          <a:lstStyle/>
          <a:p>
            <a:endParaRPr lang="en-US"/>
          </a:p>
        </p:txBody>
      </p:sp>
      <p:sp>
        <p:nvSpPr>
          <p:cNvPr id="10" name="Freeform 11"/>
          <p:cNvSpPr/>
          <p:nvPr/>
        </p:nvSpPr>
        <p:spPr bwMode="auto">
          <a:xfrm flipV="1">
            <a:off x="-5026" y="857251"/>
            <a:ext cx="1906232" cy="608756"/>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638175" y="945339"/>
            <a:ext cx="935720" cy="438150"/>
          </a:xfrm>
        </p:spPr>
        <p:txBody>
          <a:bodyPr/>
          <a:lstStyle/>
          <a:p>
            <a:fld id="{96016990-EC7F-4869-8E38-282B3D3A3FB3}" type="slidenum">
              <a:rPr lang="en-US" smtClean="0"/>
              <a:t>‹#›</a:t>
            </a:fld>
            <a:endParaRPr lang="en-US"/>
          </a:p>
        </p:txBody>
      </p:sp>
    </p:spTree>
    <p:extLst>
      <p:ext uri="{BB962C8B-B14F-4D97-AF65-F5344CB8AC3E}">
        <p14:creationId xmlns:p14="http://schemas.microsoft.com/office/powerpoint/2010/main" val="2702291539"/>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3527248" y="2367244"/>
            <a:ext cx="4791278" cy="691514"/>
          </a:xfrm>
        </p:spPr>
        <p:txBody>
          <a:bodyPr anchor="b">
            <a:noAutofit/>
          </a:bodyPr>
          <a:lstStyle>
            <a:lvl1pPr marL="0" indent="0">
              <a:buNone/>
              <a:defRPr sz="2880" b="0"/>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4" name="Content Placeholder 3"/>
          <p:cNvSpPr>
            <a:spLocks noGrp="1"/>
          </p:cNvSpPr>
          <p:nvPr>
            <p:ph sz="half" idx="2"/>
          </p:nvPr>
        </p:nvSpPr>
        <p:spPr>
          <a:xfrm>
            <a:off x="3107055" y="3058759"/>
            <a:ext cx="5211472" cy="402487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9007956" y="2363370"/>
            <a:ext cx="4798801" cy="691514"/>
          </a:xfrm>
        </p:spPr>
        <p:txBody>
          <a:bodyPr anchor="b">
            <a:noAutofit/>
          </a:bodyPr>
          <a:lstStyle>
            <a:lvl1pPr marL="0" indent="0">
              <a:buNone/>
              <a:defRPr sz="2880" b="0"/>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6" name="Content Placeholder 5"/>
          <p:cNvSpPr>
            <a:spLocks noGrp="1"/>
          </p:cNvSpPr>
          <p:nvPr>
            <p:ph sz="quarter" idx="4"/>
          </p:nvPr>
        </p:nvSpPr>
        <p:spPr>
          <a:xfrm>
            <a:off x="8600348" y="3054886"/>
            <a:ext cx="5206409" cy="402487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F041B99-0268-4D89-9107-AD59DB647FA1}" type="datetimeFigureOut">
              <a:rPr lang="en-US" smtClean="0"/>
              <a:t>11/16/2024</a:t>
            </a:fld>
            <a:endParaRPr lang="en-US"/>
          </a:p>
        </p:txBody>
      </p:sp>
      <p:sp>
        <p:nvSpPr>
          <p:cNvPr id="8" name="Footer Placeholder 7"/>
          <p:cNvSpPr>
            <a:spLocks noGrp="1"/>
          </p:cNvSpPr>
          <p:nvPr>
            <p:ph type="ftr" sz="quarter" idx="11"/>
          </p:nvPr>
        </p:nvSpPr>
        <p:spPr/>
        <p:txBody>
          <a:bodyPr/>
          <a:lstStyle/>
          <a:p>
            <a:endParaRPr lang="en-US"/>
          </a:p>
        </p:txBody>
      </p:sp>
      <p:sp>
        <p:nvSpPr>
          <p:cNvPr id="12" name="Freeform 11"/>
          <p:cNvSpPr/>
          <p:nvPr/>
        </p:nvSpPr>
        <p:spPr bwMode="auto">
          <a:xfrm flipV="1">
            <a:off x="-5026" y="857251"/>
            <a:ext cx="1906232" cy="608756"/>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638175" y="945339"/>
            <a:ext cx="935720" cy="438150"/>
          </a:xfrm>
        </p:spPr>
        <p:txBody>
          <a:bodyPr/>
          <a:lstStyle/>
          <a:p>
            <a:fld id="{96016990-EC7F-4869-8E38-282B3D3A3FB3}" type="slidenum">
              <a:rPr lang="en-US" smtClean="0"/>
              <a:t>‹#›</a:t>
            </a:fld>
            <a:endParaRPr lang="en-US"/>
          </a:p>
        </p:txBody>
      </p:sp>
    </p:spTree>
    <p:extLst>
      <p:ext uri="{BB962C8B-B14F-4D97-AF65-F5344CB8AC3E}">
        <p14:creationId xmlns:p14="http://schemas.microsoft.com/office/powerpoint/2010/main" val="1200173525"/>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F041B99-0268-4D89-9107-AD59DB647FA1}" type="datetimeFigureOut">
              <a:rPr lang="en-US" smtClean="0"/>
              <a:t>11/16/2024</a:t>
            </a:fld>
            <a:endParaRPr lang="en-US"/>
          </a:p>
        </p:txBody>
      </p:sp>
      <p:sp>
        <p:nvSpPr>
          <p:cNvPr id="4" name="Footer Placeholder 3"/>
          <p:cNvSpPr>
            <a:spLocks noGrp="1"/>
          </p:cNvSpPr>
          <p:nvPr>
            <p:ph type="ftr" sz="quarter" idx="11"/>
          </p:nvPr>
        </p:nvSpPr>
        <p:spPr/>
        <p:txBody>
          <a:bodyPr/>
          <a:lstStyle/>
          <a:p>
            <a:endParaRPr lang="en-US"/>
          </a:p>
        </p:txBody>
      </p:sp>
      <p:sp>
        <p:nvSpPr>
          <p:cNvPr id="7" name="Freeform 11"/>
          <p:cNvSpPr/>
          <p:nvPr/>
        </p:nvSpPr>
        <p:spPr bwMode="auto">
          <a:xfrm flipV="1">
            <a:off x="-5026" y="857251"/>
            <a:ext cx="1906232" cy="608756"/>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96016990-EC7F-4869-8E38-282B3D3A3FB3}" type="slidenum">
              <a:rPr lang="en-US" smtClean="0"/>
              <a:t>‹#›</a:t>
            </a:fld>
            <a:endParaRPr lang="en-US"/>
          </a:p>
        </p:txBody>
      </p:sp>
    </p:spTree>
    <p:extLst>
      <p:ext uri="{BB962C8B-B14F-4D97-AF65-F5344CB8AC3E}">
        <p14:creationId xmlns:p14="http://schemas.microsoft.com/office/powerpoint/2010/main" val="4285964337"/>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F041B99-0268-4D89-9107-AD59DB647FA1}" type="datetimeFigureOut">
              <a:rPr lang="en-US" smtClean="0"/>
              <a:t>11/16/2024</a:t>
            </a:fld>
            <a:endParaRPr lang="en-US"/>
          </a:p>
        </p:txBody>
      </p:sp>
      <p:sp>
        <p:nvSpPr>
          <p:cNvPr id="3" name="Footer Placeholder 2"/>
          <p:cNvSpPr>
            <a:spLocks noGrp="1"/>
          </p:cNvSpPr>
          <p:nvPr>
            <p:ph type="ftr" sz="quarter" idx="11"/>
          </p:nvPr>
        </p:nvSpPr>
        <p:spPr/>
        <p:txBody>
          <a:bodyPr/>
          <a:lstStyle/>
          <a:p>
            <a:endParaRPr lang="en-US"/>
          </a:p>
        </p:txBody>
      </p:sp>
      <p:sp>
        <p:nvSpPr>
          <p:cNvPr id="6" name="Freeform 11"/>
          <p:cNvSpPr/>
          <p:nvPr/>
        </p:nvSpPr>
        <p:spPr bwMode="auto">
          <a:xfrm flipV="1">
            <a:off x="-5026" y="857251"/>
            <a:ext cx="1906232" cy="608756"/>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96016990-EC7F-4869-8E38-282B3D3A3FB3}" type="slidenum">
              <a:rPr lang="en-US" smtClean="0"/>
              <a:t>‹#›</a:t>
            </a:fld>
            <a:endParaRPr lang="en-US"/>
          </a:p>
        </p:txBody>
      </p:sp>
    </p:spTree>
    <p:extLst>
      <p:ext uri="{BB962C8B-B14F-4D97-AF65-F5344CB8AC3E}">
        <p14:creationId xmlns:p14="http://schemas.microsoft.com/office/powerpoint/2010/main" val="253805677"/>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107055" y="535306"/>
            <a:ext cx="4206239" cy="1171574"/>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7587614" y="535306"/>
            <a:ext cx="6217920" cy="6497956"/>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107055" y="1918336"/>
            <a:ext cx="4206239" cy="5114923"/>
          </a:xfrm>
        </p:spPr>
        <p:txBody>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5" name="Date Placeholder 4"/>
          <p:cNvSpPr>
            <a:spLocks noGrp="1"/>
          </p:cNvSpPr>
          <p:nvPr>
            <p:ph type="dt" sz="half" idx="10"/>
          </p:nvPr>
        </p:nvSpPr>
        <p:spPr/>
        <p:txBody>
          <a:bodyPr/>
          <a:lstStyle/>
          <a:p>
            <a:fld id="{EF041B99-0268-4D89-9107-AD59DB647FA1}" type="datetimeFigureOut">
              <a:rPr lang="en-US" smtClean="0"/>
              <a:t>11/16/2024</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5026" y="857251"/>
            <a:ext cx="1906232" cy="608756"/>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96016990-EC7F-4869-8E38-282B3D3A3FB3}" type="slidenum">
              <a:rPr lang="en-US" smtClean="0"/>
              <a:t>‹#›</a:t>
            </a:fld>
            <a:endParaRPr lang="en-US"/>
          </a:p>
        </p:txBody>
      </p:sp>
    </p:spTree>
    <p:extLst>
      <p:ext uri="{BB962C8B-B14F-4D97-AF65-F5344CB8AC3E}">
        <p14:creationId xmlns:p14="http://schemas.microsoft.com/office/powerpoint/2010/main" val="1346101897"/>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107056" y="5760720"/>
            <a:ext cx="10698480" cy="680086"/>
          </a:xfrm>
        </p:spPr>
        <p:txBody>
          <a:bodyPr anchor="b">
            <a:normAutofit/>
          </a:bodyPr>
          <a:lstStyle>
            <a:lvl1pPr algn="l">
              <a:defRPr sz="288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3107054" y="761958"/>
            <a:ext cx="10698480" cy="4625964"/>
          </a:xfrm>
        </p:spPr>
        <p:txBody>
          <a:bodyPr anchor="t">
            <a:normAutofit/>
          </a:bodyPr>
          <a:lstStyle>
            <a:lvl1pPr marL="0" indent="0" algn="ctr">
              <a:buNone/>
              <a:defRPr sz="1920"/>
            </a:lvl1pPr>
            <a:lvl2pPr marL="548640" indent="0">
              <a:buNone/>
              <a:defRPr sz="1920"/>
            </a:lvl2pPr>
            <a:lvl3pPr marL="1097280" indent="0">
              <a:buNone/>
              <a:defRPr sz="192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r>
              <a:rPr lang="en-US"/>
              <a:t>Click icon to add picture</a:t>
            </a:r>
            <a:endParaRPr lang="en-US" dirty="0"/>
          </a:p>
        </p:txBody>
      </p:sp>
      <p:sp>
        <p:nvSpPr>
          <p:cNvPr id="4" name="Text Placeholder 3"/>
          <p:cNvSpPr>
            <a:spLocks noGrp="1"/>
          </p:cNvSpPr>
          <p:nvPr>
            <p:ph type="body" sz="half" idx="2"/>
          </p:nvPr>
        </p:nvSpPr>
        <p:spPr>
          <a:xfrm>
            <a:off x="3107056" y="6440806"/>
            <a:ext cx="10698480" cy="592454"/>
          </a:xfrm>
        </p:spPr>
        <p:txBody>
          <a:bodyPr>
            <a:normAutofit/>
          </a:bodyPr>
          <a:lstStyle>
            <a:lvl1pPr marL="0" indent="0">
              <a:buNone/>
              <a:defRPr sz="144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5" name="Date Placeholder 4"/>
          <p:cNvSpPr>
            <a:spLocks noGrp="1"/>
          </p:cNvSpPr>
          <p:nvPr>
            <p:ph type="dt" sz="half" idx="10"/>
          </p:nvPr>
        </p:nvSpPr>
        <p:spPr/>
        <p:txBody>
          <a:bodyPr/>
          <a:lstStyle/>
          <a:p>
            <a:fld id="{EF041B99-0268-4D89-9107-AD59DB647FA1}" type="datetimeFigureOut">
              <a:rPr lang="en-US" smtClean="0"/>
              <a:t>11/16/2024</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5026" y="5894071"/>
            <a:ext cx="1906232" cy="608756"/>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638175" y="5979705"/>
            <a:ext cx="935720" cy="438150"/>
          </a:xfrm>
        </p:spPr>
        <p:txBody>
          <a:bodyPr/>
          <a:lstStyle/>
          <a:p>
            <a:fld id="{96016990-EC7F-4869-8E38-282B3D3A3FB3}" type="slidenum">
              <a:rPr lang="en-US" smtClean="0"/>
              <a:t>‹#›</a:t>
            </a:fld>
            <a:endParaRPr lang="en-US"/>
          </a:p>
        </p:txBody>
      </p:sp>
    </p:spTree>
    <p:extLst>
      <p:ext uri="{BB962C8B-B14F-4D97-AF65-F5344CB8AC3E}">
        <p14:creationId xmlns:p14="http://schemas.microsoft.com/office/powerpoint/2010/main" val="3675884462"/>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74320"/>
            <a:ext cx="3421819" cy="7966354"/>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32665" y="-943"/>
            <a:ext cx="2828009" cy="8224847"/>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219456" cy="82296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3111510" y="748932"/>
            <a:ext cx="10694024" cy="1537068"/>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3107054" y="2560320"/>
            <a:ext cx="10698480" cy="466344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2433935" y="7356525"/>
            <a:ext cx="1375540" cy="444475"/>
          </a:xfrm>
          <a:prstGeom prst="rect">
            <a:avLst/>
          </a:prstGeom>
        </p:spPr>
        <p:txBody>
          <a:bodyPr vert="horz" lIns="91440" tIns="45720" rIns="91440" bIns="45720" rtlCol="0" anchor="ctr"/>
          <a:lstStyle>
            <a:lvl1pPr algn="r">
              <a:defRPr sz="1080">
                <a:solidFill>
                  <a:schemeClr val="tx1">
                    <a:tint val="75000"/>
                  </a:schemeClr>
                </a:solidFill>
              </a:defRPr>
            </a:lvl1pPr>
          </a:lstStyle>
          <a:p>
            <a:fld id="{EF041B99-0268-4D89-9107-AD59DB647FA1}" type="datetimeFigureOut">
              <a:rPr lang="en-US" smtClean="0"/>
              <a:t>11/16/2024</a:t>
            </a:fld>
            <a:endParaRPr lang="en-US"/>
          </a:p>
        </p:txBody>
      </p:sp>
      <p:sp>
        <p:nvSpPr>
          <p:cNvPr id="5" name="Footer Placeholder 4"/>
          <p:cNvSpPr>
            <a:spLocks noGrp="1"/>
          </p:cNvSpPr>
          <p:nvPr>
            <p:ph type="ftr" sz="quarter" idx="3"/>
          </p:nvPr>
        </p:nvSpPr>
        <p:spPr>
          <a:xfrm>
            <a:off x="3107055" y="7362970"/>
            <a:ext cx="9143999" cy="438150"/>
          </a:xfrm>
          <a:prstGeom prst="rect">
            <a:avLst/>
          </a:prstGeom>
        </p:spPr>
        <p:txBody>
          <a:bodyPr vert="horz" lIns="91440" tIns="45720" rIns="91440" bIns="45720" rtlCol="0" anchor="ctr"/>
          <a:lstStyle>
            <a:lvl1pPr algn="l">
              <a:defRPr sz="1080">
                <a:solidFill>
                  <a:schemeClr val="tx1">
                    <a:tint val="75000"/>
                  </a:schemeClr>
                </a:solidFill>
              </a:defRPr>
            </a:lvl1pPr>
          </a:lstStyle>
          <a:p>
            <a:endParaRPr lang="en-US"/>
          </a:p>
        </p:txBody>
      </p:sp>
      <p:sp>
        <p:nvSpPr>
          <p:cNvPr id="6" name="Slide Number Placeholder 5"/>
          <p:cNvSpPr>
            <a:spLocks noGrp="1"/>
          </p:cNvSpPr>
          <p:nvPr>
            <p:ph type="sldNum" sz="quarter" idx="4"/>
          </p:nvPr>
        </p:nvSpPr>
        <p:spPr bwMode="gray">
          <a:xfrm>
            <a:off x="638175" y="945339"/>
            <a:ext cx="935720" cy="438150"/>
          </a:xfrm>
          <a:prstGeom prst="rect">
            <a:avLst/>
          </a:prstGeom>
        </p:spPr>
        <p:txBody>
          <a:bodyPr vert="horz" lIns="91440" tIns="45720" rIns="91440" bIns="45720" rtlCol="0" anchor="ctr"/>
          <a:lstStyle>
            <a:lvl1pPr algn="r">
              <a:defRPr sz="2400">
                <a:solidFill>
                  <a:srgbClr val="FEFFFF"/>
                </a:solidFill>
              </a:defRPr>
            </a:lvl1pPr>
          </a:lstStyle>
          <a:p>
            <a:fld id="{96016990-EC7F-4869-8E38-282B3D3A3FB3}" type="slidenum">
              <a:rPr lang="en-US" smtClean="0"/>
              <a:t>‹#›</a:t>
            </a:fld>
            <a:endParaRPr lang="en-US"/>
          </a:p>
        </p:txBody>
      </p:sp>
    </p:spTree>
    <p:extLst>
      <p:ext uri="{BB962C8B-B14F-4D97-AF65-F5344CB8AC3E}">
        <p14:creationId xmlns:p14="http://schemas.microsoft.com/office/powerpoint/2010/main" val="1196653270"/>
      </p:ext>
    </p:extLst>
  </p:cSld>
  <p:clrMap bg1="lt1" tx1="dk1" bg2="lt2" tx2="dk2" accent1="accent1" accent2="accent2" accent3="accent3" accent4="accent4" accent5="accent5" accent6="accent6" hlink="hlink" folHlink="folHlink"/>
  <p:sldLayoutIdLst>
    <p:sldLayoutId id="2147483807" r:id="rId1"/>
    <p:sldLayoutId id="2147483808" r:id="rId2"/>
    <p:sldLayoutId id="2147483809" r:id="rId3"/>
    <p:sldLayoutId id="2147483810" r:id="rId4"/>
    <p:sldLayoutId id="2147483811" r:id="rId5"/>
    <p:sldLayoutId id="2147483812" r:id="rId6"/>
    <p:sldLayoutId id="2147483813" r:id="rId7"/>
    <p:sldLayoutId id="2147483814" r:id="rId8"/>
    <p:sldLayoutId id="2147483815" r:id="rId9"/>
    <p:sldLayoutId id="2147483816" r:id="rId10"/>
    <p:sldLayoutId id="2147483817" r:id="rId11"/>
    <p:sldLayoutId id="2147483818" r:id="rId12"/>
    <p:sldLayoutId id="2147483819" r:id="rId13"/>
    <p:sldLayoutId id="2147483820" r:id="rId14"/>
    <p:sldLayoutId id="2147483821" r:id="rId15"/>
    <p:sldLayoutId id="2147483822" r:id="rId16"/>
    <p:sldLayoutId id="2147483823" r:id="rId17"/>
    <p:sldLayoutId id="2147483824" r:id="rId18"/>
    <p:sldLayoutId id="2147483825" r:id="rId19"/>
    <p:sldLayoutId id="2147483827" r:id="rId20"/>
    <p:sldLayoutId id="2147483828" r:id="rId21"/>
    <p:sldLayoutId id="2147483829" r:id="rId22"/>
    <p:sldLayoutId id="2147483830" r:id="rId23"/>
  </p:sldLayoutIdLst>
  <p:hf sldNum="0" hdr="0" ftr="0" dt="0"/>
  <p:txStyles>
    <p:titleStyle>
      <a:lvl1pPr algn="l" defTabSz="548640" rtl="0" eaLnBrk="1" latinLnBrk="0" hangingPunct="1">
        <a:spcBef>
          <a:spcPct val="0"/>
        </a:spcBef>
        <a:buNone/>
        <a:defRPr sz="432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411480" indent="-411480" algn="l" defTabSz="548640" rtl="0" eaLnBrk="1" latinLnBrk="0" hangingPunct="1">
        <a:spcBef>
          <a:spcPts val="1200"/>
        </a:spcBef>
        <a:spcAft>
          <a:spcPts val="0"/>
        </a:spcAft>
        <a:buClr>
          <a:schemeClr val="accent1"/>
        </a:buClr>
        <a:buFont typeface="Wingdings 3" charset="2"/>
        <a:buChar char=""/>
        <a:defRPr sz="2160" kern="1200">
          <a:solidFill>
            <a:schemeClr val="tx1">
              <a:lumMod val="75000"/>
              <a:lumOff val="25000"/>
            </a:schemeClr>
          </a:solidFill>
          <a:latin typeface="+mn-lt"/>
          <a:ea typeface="+mn-ea"/>
          <a:cs typeface="+mn-cs"/>
        </a:defRPr>
      </a:lvl1pPr>
      <a:lvl2pPr marL="891540" indent="-342900" algn="l" defTabSz="548640" rtl="0" eaLnBrk="1" latinLnBrk="0" hangingPunct="1">
        <a:spcBef>
          <a:spcPts val="1200"/>
        </a:spcBef>
        <a:spcAft>
          <a:spcPts val="0"/>
        </a:spcAft>
        <a:buClr>
          <a:schemeClr val="accent1"/>
        </a:buClr>
        <a:buFont typeface="Wingdings 3" charset="2"/>
        <a:buChar char=""/>
        <a:defRPr sz="1920" kern="1200">
          <a:solidFill>
            <a:schemeClr val="tx1">
              <a:lumMod val="75000"/>
              <a:lumOff val="25000"/>
            </a:schemeClr>
          </a:solidFill>
          <a:latin typeface="+mn-lt"/>
          <a:ea typeface="+mn-ea"/>
          <a:cs typeface="+mn-cs"/>
        </a:defRPr>
      </a:lvl2pPr>
      <a:lvl3pPr marL="1371600" indent="-274320" algn="l" defTabSz="548640" rtl="0" eaLnBrk="1" latinLnBrk="0" hangingPunct="1">
        <a:spcBef>
          <a:spcPts val="1200"/>
        </a:spcBef>
        <a:spcAft>
          <a:spcPts val="0"/>
        </a:spcAft>
        <a:buClr>
          <a:schemeClr val="accent1"/>
        </a:buClr>
        <a:buFont typeface="Wingdings 3" charset="2"/>
        <a:buChar char=""/>
        <a:defRPr sz="1680" kern="1200">
          <a:solidFill>
            <a:schemeClr val="tx1">
              <a:lumMod val="75000"/>
              <a:lumOff val="25000"/>
            </a:schemeClr>
          </a:solidFill>
          <a:latin typeface="+mn-lt"/>
          <a:ea typeface="+mn-ea"/>
          <a:cs typeface="+mn-cs"/>
        </a:defRPr>
      </a:lvl3pPr>
      <a:lvl4pPr marL="1920240" indent="-274320" algn="l" defTabSz="548640" rtl="0" eaLnBrk="1" latinLnBrk="0" hangingPunct="1">
        <a:spcBef>
          <a:spcPts val="1200"/>
        </a:spcBef>
        <a:spcAft>
          <a:spcPts val="0"/>
        </a:spcAft>
        <a:buClr>
          <a:schemeClr val="accent1"/>
        </a:buClr>
        <a:buFont typeface="Wingdings 3" charset="2"/>
        <a:buChar char=""/>
        <a:defRPr sz="1440" kern="1200">
          <a:solidFill>
            <a:schemeClr val="tx1">
              <a:lumMod val="75000"/>
              <a:lumOff val="25000"/>
            </a:schemeClr>
          </a:solidFill>
          <a:latin typeface="+mn-lt"/>
          <a:ea typeface="+mn-ea"/>
          <a:cs typeface="+mn-cs"/>
        </a:defRPr>
      </a:lvl4pPr>
      <a:lvl5pPr marL="2468880" indent="-274320" algn="l" defTabSz="548640" rtl="0" eaLnBrk="1" latinLnBrk="0" hangingPunct="1">
        <a:spcBef>
          <a:spcPts val="1200"/>
        </a:spcBef>
        <a:spcAft>
          <a:spcPts val="0"/>
        </a:spcAft>
        <a:buClr>
          <a:schemeClr val="accent1"/>
        </a:buClr>
        <a:buFont typeface="Wingdings 3" charset="2"/>
        <a:buChar char=""/>
        <a:defRPr sz="1440" kern="1200">
          <a:solidFill>
            <a:schemeClr val="tx1">
              <a:lumMod val="75000"/>
              <a:lumOff val="25000"/>
            </a:schemeClr>
          </a:solidFill>
          <a:latin typeface="+mn-lt"/>
          <a:ea typeface="+mn-ea"/>
          <a:cs typeface="+mn-cs"/>
        </a:defRPr>
      </a:lvl5pPr>
      <a:lvl6pPr marL="3017520" indent="-274320" algn="l" defTabSz="548640" rtl="0" eaLnBrk="1" latinLnBrk="0" hangingPunct="1">
        <a:spcBef>
          <a:spcPts val="1200"/>
        </a:spcBef>
        <a:spcAft>
          <a:spcPts val="0"/>
        </a:spcAft>
        <a:buClr>
          <a:schemeClr val="accent1"/>
        </a:buClr>
        <a:buFont typeface="Wingdings 3" charset="2"/>
        <a:buChar char=""/>
        <a:defRPr sz="1440" kern="1200">
          <a:solidFill>
            <a:schemeClr val="tx1">
              <a:lumMod val="75000"/>
              <a:lumOff val="25000"/>
            </a:schemeClr>
          </a:solidFill>
          <a:latin typeface="+mn-lt"/>
          <a:ea typeface="+mn-ea"/>
          <a:cs typeface="+mn-cs"/>
        </a:defRPr>
      </a:lvl6pPr>
      <a:lvl7pPr marL="3566160" indent="-274320" algn="l" defTabSz="548640" rtl="0" eaLnBrk="1" latinLnBrk="0" hangingPunct="1">
        <a:spcBef>
          <a:spcPts val="1200"/>
        </a:spcBef>
        <a:spcAft>
          <a:spcPts val="0"/>
        </a:spcAft>
        <a:buClr>
          <a:schemeClr val="accent1"/>
        </a:buClr>
        <a:buFont typeface="Wingdings 3" charset="2"/>
        <a:buChar char=""/>
        <a:defRPr sz="1440" kern="1200">
          <a:solidFill>
            <a:schemeClr val="tx1">
              <a:lumMod val="75000"/>
              <a:lumOff val="25000"/>
            </a:schemeClr>
          </a:solidFill>
          <a:latin typeface="+mn-lt"/>
          <a:ea typeface="+mn-ea"/>
          <a:cs typeface="+mn-cs"/>
        </a:defRPr>
      </a:lvl7pPr>
      <a:lvl8pPr marL="4114800" indent="-274320" algn="l" defTabSz="548640" rtl="0" eaLnBrk="1" latinLnBrk="0" hangingPunct="1">
        <a:spcBef>
          <a:spcPts val="1200"/>
        </a:spcBef>
        <a:spcAft>
          <a:spcPts val="0"/>
        </a:spcAft>
        <a:buClr>
          <a:schemeClr val="accent1"/>
        </a:buClr>
        <a:buFont typeface="Wingdings 3" charset="2"/>
        <a:buChar char=""/>
        <a:defRPr sz="1440" kern="1200">
          <a:solidFill>
            <a:schemeClr val="tx1">
              <a:lumMod val="75000"/>
              <a:lumOff val="25000"/>
            </a:schemeClr>
          </a:solidFill>
          <a:latin typeface="+mn-lt"/>
          <a:ea typeface="+mn-ea"/>
          <a:cs typeface="+mn-cs"/>
        </a:defRPr>
      </a:lvl8pPr>
      <a:lvl9pPr marL="4663440" indent="-274320" algn="l" defTabSz="548640" rtl="0" eaLnBrk="1" latinLnBrk="0" hangingPunct="1">
        <a:spcBef>
          <a:spcPts val="1200"/>
        </a:spcBef>
        <a:spcAft>
          <a:spcPts val="0"/>
        </a:spcAft>
        <a:buClr>
          <a:schemeClr val="accent1"/>
        </a:buClr>
        <a:buFont typeface="Wingdings 3" charset="2"/>
        <a:buChar char=""/>
        <a:defRPr sz="1440" kern="1200">
          <a:solidFill>
            <a:schemeClr val="tx1">
              <a:lumMod val="75000"/>
              <a:lumOff val="25000"/>
            </a:schemeClr>
          </a:solidFill>
          <a:latin typeface="+mn-lt"/>
          <a:ea typeface="+mn-ea"/>
          <a:cs typeface="+mn-cs"/>
        </a:defRPr>
      </a:lvl9pPr>
    </p:bodyStyle>
    <p:otherStyle>
      <a:defPPr>
        <a:defRPr lang="en-US"/>
      </a:defPPr>
      <a:lvl1pPr marL="0" algn="l" defTabSz="548640" rtl="0" eaLnBrk="1" latinLnBrk="0" hangingPunct="1">
        <a:defRPr sz="2160" kern="1200">
          <a:solidFill>
            <a:schemeClr val="tx1"/>
          </a:solidFill>
          <a:latin typeface="+mn-lt"/>
          <a:ea typeface="+mn-ea"/>
          <a:cs typeface="+mn-cs"/>
        </a:defRPr>
      </a:lvl1pPr>
      <a:lvl2pPr marL="548640" algn="l" defTabSz="548640" rtl="0" eaLnBrk="1" latinLnBrk="0" hangingPunct="1">
        <a:defRPr sz="2160" kern="1200">
          <a:solidFill>
            <a:schemeClr val="tx1"/>
          </a:solidFill>
          <a:latin typeface="+mn-lt"/>
          <a:ea typeface="+mn-ea"/>
          <a:cs typeface="+mn-cs"/>
        </a:defRPr>
      </a:lvl2pPr>
      <a:lvl3pPr marL="1097280" algn="l" defTabSz="548640" rtl="0" eaLnBrk="1" latinLnBrk="0" hangingPunct="1">
        <a:defRPr sz="2160" kern="1200">
          <a:solidFill>
            <a:schemeClr val="tx1"/>
          </a:solidFill>
          <a:latin typeface="+mn-lt"/>
          <a:ea typeface="+mn-ea"/>
          <a:cs typeface="+mn-cs"/>
        </a:defRPr>
      </a:lvl3pPr>
      <a:lvl4pPr marL="1645920" algn="l" defTabSz="548640" rtl="0" eaLnBrk="1" latinLnBrk="0" hangingPunct="1">
        <a:defRPr sz="2160" kern="1200">
          <a:solidFill>
            <a:schemeClr val="tx1"/>
          </a:solidFill>
          <a:latin typeface="+mn-lt"/>
          <a:ea typeface="+mn-ea"/>
          <a:cs typeface="+mn-cs"/>
        </a:defRPr>
      </a:lvl4pPr>
      <a:lvl5pPr marL="2194560" algn="l" defTabSz="548640" rtl="0" eaLnBrk="1" latinLnBrk="0" hangingPunct="1">
        <a:defRPr sz="2160" kern="1200">
          <a:solidFill>
            <a:schemeClr val="tx1"/>
          </a:solidFill>
          <a:latin typeface="+mn-lt"/>
          <a:ea typeface="+mn-ea"/>
          <a:cs typeface="+mn-cs"/>
        </a:defRPr>
      </a:lvl5pPr>
      <a:lvl6pPr marL="2743200" algn="l" defTabSz="548640" rtl="0" eaLnBrk="1" latinLnBrk="0" hangingPunct="1">
        <a:defRPr sz="2160" kern="1200">
          <a:solidFill>
            <a:schemeClr val="tx1"/>
          </a:solidFill>
          <a:latin typeface="+mn-lt"/>
          <a:ea typeface="+mn-ea"/>
          <a:cs typeface="+mn-cs"/>
        </a:defRPr>
      </a:lvl6pPr>
      <a:lvl7pPr marL="3291840" algn="l" defTabSz="548640" rtl="0" eaLnBrk="1" latinLnBrk="0" hangingPunct="1">
        <a:defRPr sz="2160" kern="1200">
          <a:solidFill>
            <a:schemeClr val="tx1"/>
          </a:solidFill>
          <a:latin typeface="+mn-lt"/>
          <a:ea typeface="+mn-ea"/>
          <a:cs typeface="+mn-cs"/>
        </a:defRPr>
      </a:lvl7pPr>
      <a:lvl8pPr marL="3840480" algn="l" defTabSz="548640" rtl="0" eaLnBrk="1" latinLnBrk="0" hangingPunct="1">
        <a:defRPr sz="2160" kern="1200">
          <a:solidFill>
            <a:schemeClr val="tx1"/>
          </a:solidFill>
          <a:latin typeface="+mn-lt"/>
          <a:ea typeface="+mn-ea"/>
          <a:cs typeface="+mn-cs"/>
        </a:defRPr>
      </a:lvl8pPr>
      <a:lvl9pPr marL="4389120" algn="l" defTabSz="54864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7.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3.xml"/></Relationships>
</file>

<file path=ppt/slides/_rels/slide18.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jpg"/><Relationship Id="rId1" Type="http://schemas.openxmlformats.org/officeDocument/2006/relationships/slideLayout" Target="../slideLayouts/slideLayout23.xml"/><Relationship Id="rId5" Type="http://schemas.openxmlformats.org/officeDocument/2006/relationships/image" Target="../media/image16.jpg"/><Relationship Id="rId4" Type="http://schemas.openxmlformats.org/officeDocument/2006/relationships/image" Target="../media/image15.jp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3.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20.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3876623" y="1008748"/>
            <a:ext cx="7556421" cy="708779"/>
          </a:xfrm>
          <a:prstGeom prst="rect">
            <a:avLst/>
          </a:prstGeom>
          <a:noFill/>
          <a:ln/>
        </p:spPr>
        <p:txBody>
          <a:bodyPr wrap="none" lIns="0" tIns="0" rIns="0" bIns="0" rtlCol="0" anchor="t"/>
          <a:lstStyle/>
          <a:p>
            <a:pPr marL="0" indent="0" algn="r" rtl="1">
              <a:lnSpc>
                <a:spcPts val="5550"/>
              </a:lnSpc>
              <a:buNone/>
            </a:pPr>
            <a:r>
              <a:rPr lang="en-US" sz="4450" b="1" kern="0" spc="-134" dirty="0">
                <a:solidFill>
                  <a:srgbClr val="000000"/>
                </a:solidFill>
                <a:latin typeface="IRANSansWeb(FaNum)" panose="02040503050201020203" pitchFamily="18" charset="-78"/>
                <a:ea typeface="Inter Bold" pitchFamily="34" charset="-122"/>
                <a:cs typeface="IRANSansWeb(FaNum)" panose="02040503050201020203" pitchFamily="18" charset="-78"/>
              </a:rPr>
              <a:t>مجلس سنا در ایران</a:t>
            </a:r>
            <a:endParaRPr lang="en-US" sz="4450" dirty="0">
              <a:latin typeface="IRANSansWeb(FaNum)" panose="02040503050201020203" pitchFamily="18" charset="-78"/>
              <a:cs typeface="IRANSansWeb(FaNum)" panose="02040503050201020203" pitchFamily="18" charset="-78"/>
            </a:endParaRPr>
          </a:p>
        </p:txBody>
      </p:sp>
      <p:sp>
        <p:nvSpPr>
          <p:cNvPr id="4" name="Text 1"/>
          <p:cNvSpPr/>
          <p:nvPr/>
        </p:nvSpPr>
        <p:spPr>
          <a:xfrm>
            <a:off x="6280190" y="3768923"/>
            <a:ext cx="7556421" cy="1088708"/>
          </a:xfrm>
          <a:prstGeom prst="rect">
            <a:avLst/>
          </a:prstGeom>
          <a:noFill/>
          <a:ln/>
        </p:spPr>
        <p:txBody>
          <a:bodyPr wrap="square" lIns="0" tIns="0" rIns="0" bIns="0" rtlCol="0" anchor="t"/>
          <a:lstStyle/>
          <a:p>
            <a:pPr marL="0" indent="0" algn="r" rtl="1">
              <a:lnSpc>
                <a:spcPts val="2850"/>
              </a:lnSpc>
              <a:buNone/>
            </a:pPr>
            <a:r>
              <a:rPr lang="en-US" sz="1750" kern="0" spc="-36" dirty="0">
                <a:solidFill>
                  <a:srgbClr val="272525"/>
                </a:solidFill>
                <a:latin typeface="IRANSansWeb(FaNum)" panose="02040503050201020203" pitchFamily="18" charset="-78"/>
                <a:ea typeface="Inter" pitchFamily="34" charset="-122"/>
                <a:cs typeface="IRANSansWeb(FaNum)" panose="02040503050201020203" pitchFamily="18" charset="-78"/>
              </a:rPr>
              <a:t>مجلس سنا نهادی حیاتی در نظام سیاسی ایران است که نقش مهمی در فرایند قانون‌گذاری و نظارت بر دولت ایفا می‌کند. در این ارائه، ما به بررسی تاریخچه، ساختار، اختیارات و چالش‌های مجلس سنا خواهیم پرداخت.</a:t>
            </a:r>
            <a:endParaRPr lang="en-US" sz="1750" dirty="0">
              <a:latin typeface="IRANSansWeb(FaNum)" panose="02040503050201020203" pitchFamily="18" charset="-78"/>
              <a:cs typeface="IRANSansWeb(FaNum)" panose="02040503050201020203" pitchFamily="18" charset="-78"/>
            </a:endParaRPr>
          </a:p>
        </p:txBody>
      </p:sp>
      <p:sp>
        <p:nvSpPr>
          <p:cNvPr id="5" name="Shape 2"/>
          <p:cNvSpPr/>
          <p:nvPr/>
        </p:nvSpPr>
        <p:spPr>
          <a:xfrm>
            <a:off x="6280190" y="5129689"/>
            <a:ext cx="362903" cy="362903"/>
          </a:xfrm>
          <a:prstGeom prst="roundRect">
            <a:avLst>
              <a:gd name="adj" fmla="val 25194296"/>
            </a:avLst>
          </a:prstGeom>
          <a:noFill/>
          <a:ln w="7620">
            <a:solidFill>
              <a:srgbClr val="FFFFFF"/>
            </a:solidFill>
            <a:prstDash val="solid"/>
          </a:ln>
        </p:spPr>
      </p:sp>
      <p:sp>
        <p:nvSpPr>
          <p:cNvPr id="7" name="Text 3"/>
          <p:cNvSpPr/>
          <p:nvPr/>
        </p:nvSpPr>
        <p:spPr>
          <a:xfrm>
            <a:off x="6259968" y="5129689"/>
            <a:ext cx="1836896" cy="396835"/>
          </a:xfrm>
          <a:prstGeom prst="rect">
            <a:avLst/>
          </a:prstGeom>
          <a:noFill/>
          <a:ln/>
        </p:spPr>
        <p:txBody>
          <a:bodyPr wrap="none" lIns="0" tIns="0" rIns="0" bIns="0" rtlCol="0" anchor="t"/>
          <a:lstStyle/>
          <a:p>
            <a:pPr marL="0" indent="0" algn="l">
              <a:lnSpc>
                <a:spcPts val="3100"/>
              </a:lnSpc>
              <a:buNone/>
            </a:pPr>
            <a:r>
              <a:rPr lang="fa-IR" sz="2200" b="1" kern="0" spc="-36" dirty="0">
                <a:solidFill>
                  <a:srgbClr val="272525"/>
                </a:solidFill>
                <a:latin typeface="IRANSansWeb(FaNum)" panose="02040503050201020203" pitchFamily="18" charset="-78"/>
                <a:ea typeface="Inter Bold" pitchFamily="34" charset="-122"/>
                <a:cs typeface="IRANSansWeb(FaNum)" panose="02040503050201020203" pitchFamily="18" charset="-78"/>
              </a:rPr>
              <a:t>محمد صادق کیومرثی</a:t>
            </a:r>
            <a:endParaRPr lang="en-US" sz="2200" dirty="0">
              <a:latin typeface="IRANSansWeb(FaNum)" panose="02040503050201020203" pitchFamily="18" charset="-78"/>
              <a:cs typeface="IRANSansWeb(FaNum)" panose="02040503050201020203" pitchFamily="18" charset="-78"/>
            </a:endParaRP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anim calcmode="lin" valueType="num">
                                      <p:cBhvr>
                                        <p:cTn id="14" dur="1000" fill="hold"/>
                                        <p:tgtEl>
                                          <p:spTgt spid="4"/>
                                        </p:tgtEl>
                                        <p:attrNameLst>
                                          <p:attrName>ppt_x</p:attrName>
                                        </p:attrNameLst>
                                      </p:cBhvr>
                                      <p:tavLst>
                                        <p:tav tm="0">
                                          <p:val>
                                            <p:strVal val="#ppt_x"/>
                                          </p:val>
                                        </p:tav>
                                        <p:tav tm="100000">
                                          <p:val>
                                            <p:strVal val="#ppt_x"/>
                                          </p:val>
                                        </p:tav>
                                      </p:tavLst>
                                    </p:anim>
                                    <p:anim calcmode="lin" valueType="num">
                                      <p:cBhvr>
                                        <p:cTn id="15" dur="1000" fill="hold"/>
                                        <p:tgtEl>
                                          <p:spTgt spid="4"/>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grpId="0"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1000"/>
                                        <p:tgtEl>
                                          <p:spTgt spid="7"/>
                                        </p:tgtEl>
                                      </p:cBhvr>
                                    </p:animEffect>
                                    <p:anim calcmode="lin" valueType="num">
                                      <p:cBhvr>
                                        <p:cTn id="20" dur="1000" fill="hold"/>
                                        <p:tgtEl>
                                          <p:spTgt spid="7"/>
                                        </p:tgtEl>
                                        <p:attrNameLst>
                                          <p:attrName>ppt_x</p:attrName>
                                        </p:attrNameLst>
                                      </p:cBhvr>
                                      <p:tavLst>
                                        <p:tav tm="0">
                                          <p:val>
                                            <p:strVal val="#ppt_x"/>
                                          </p:val>
                                        </p:tav>
                                        <p:tav tm="100000">
                                          <p:val>
                                            <p:strVal val="#ppt_x"/>
                                          </p:val>
                                        </p:tav>
                                      </p:tavLst>
                                    </p:anim>
                                    <p:anim calcmode="lin" valueType="num">
                                      <p:cBhvr>
                                        <p:cTn id="21"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7"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56470" y="502180"/>
            <a:ext cx="8804366" cy="1417558"/>
          </a:xfrm>
          <a:prstGeom prst="rect">
            <a:avLst/>
          </a:prstGeom>
          <a:noFill/>
          <a:ln/>
        </p:spPr>
        <p:txBody>
          <a:bodyPr wrap="square" lIns="0" tIns="0" rIns="0" bIns="0" rtlCol="0" anchor="t"/>
          <a:lstStyle/>
          <a:p>
            <a:pPr marL="0" indent="0" algn="r" rtl="1">
              <a:lnSpc>
                <a:spcPts val="5550"/>
              </a:lnSpc>
              <a:buNone/>
            </a:pPr>
            <a:r>
              <a:rPr lang="en-US" sz="4450" b="1" kern="0" spc="-134" dirty="0">
                <a:solidFill>
                  <a:srgbClr val="000000"/>
                </a:solidFill>
                <a:latin typeface="IRANSansWeb(FaNum)" panose="02040503050201020203" pitchFamily="18" charset="-78"/>
                <a:ea typeface="Inter Bold" pitchFamily="34" charset="-122"/>
                <a:cs typeface="IRANSansWeb(FaNum)" panose="02040503050201020203" pitchFamily="18" charset="-78"/>
              </a:rPr>
              <a:t>چالش‌ها و انتقادات به عملکرد مجلس سنا</a:t>
            </a:r>
            <a:endParaRPr lang="en-US" sz="4450" dirty="0">
              <a:latin typeface="IRANSansWeb(FaNum)" panose="02040503050201020203" pitchFamily="18" charset="-78"/>
              <a:cs typeface="IRANSansWeb(FaNum)" panose="02040503050201020203" pitchFamily="18" charset="-78"/>
            </a:endParaRPr>
          </a:p>
        </p:txBody>
      </p:sp>
      <p:grpSp>
        <p:nvGrpSpPr>
          <p:cNvPr id="16" name="Group 15">
            <a:extLst>
              <a:ext uri="{FF2B5EF4-FFF2-40B4-BE49-F238E27FC236}">
                <a16:creationId xmlns:a16="http://schemas.microsoft.com/office/drawing/2014/main" id="{6841F5B9-C92E-D1B0-39F0-7E8E9226FC1F}"/>
              </a:ext>
            </a:extLst>
          </p:cNvPr>
          <p:cNvGrpSpPr/>
          <p:nvPr/>
        </p:nvGrpSpPr>
        <p:grpSpPr>
          <a:xfrm>
            <a:off x="8350211" y="1844979"/>
            <a:ext cx="510302" cy="510302"/>
            <a:chOff x="793790" y="3301127"/>
            <a:chExt cx="510302" cy="510302"/>
          </a:xfrm>
        </p:grpSpPr>
        <p:sp>
          <p:nvSpPr>
            <p:cNvPr id="4" name="Shape 1"/>
            <p:cNvSpPr/>
            <p:nvPr/>
          </p:nvSpPr>
          <p:spPr>
            <a:xfrm>
              <a:off x="793790" y="3301127"/>
              <a:ext cx="510302" cy="510302"/>
            </a:xfrm>
            <a:prstGeom prst="roundRect">
              <a:avLst>
                <a:gd name="adj" fmla="val 18669"/>
              </a:avLst>
            </a:prstGeom>
            <a:solidFill>
              <a:srgbClr val="DADBF1"/>
            </a:solidFill>
            <a:ln w="7620">
              <a:solidFill>
                <a:srgbClr val="C0C1D7"/>
              </a:solidFill>
              <a:prstDash val="solid"/>
            </a:ln>
          </p:spPr>
        </p:sp>
        <p:sp>
          <p:nvSpPr>
            <p:cNvPr id="5" name="Text 2"/>
            <p:cNvSpPr/>
            <p:nvPr/>
          </p:nvSpPr>
          <p:spPr>
            <a:xfrm>
              <a:off x="980599" y="3386138"/>
              <a:ext cx="136565" cy="340281"/>
            </a:xfrm>
            <a:prstGeom prst="rect">
              <a:avLst/>
            </a:prstGeom>
            <a:noFill/>
            <a:ln/>
          </p:spPr>
          <p:txBody>
            <a:bodyPr wrap="none" lIns="0" tIns="0" rIns="0" bIns="0" rtlCol="0" anchor="t"/>
            <a:lstStyle/>
            <a:p>
              <a:pPr marL="0" indent="0" algn="r" rtl="1">
                <a:lnSpc>
                  <a:spcPts val="2650"/>
                </a:lnSpc>
                <a:buNone/>
              </a:pPr>
              <a:r>
                <a:rPr lang="en-US" sz="2650" b="1" kern="0" spc="-80" dirty="0">
                  <a:solidFill>
                    <a:srgbClr val="272525"/>
                  </a:solidFill>
                  <a:latin typeface="IRANSansWeb(FaNum)" panose="02040503050201020203" pitchFamily="18" charset="-78"/>
                  <a:ea typeface="Inter Bold" pitchFamily="34" charset="-122"/>
                  <a:cs typeface="IRANSansWeb(FaNum)" panose="02040503050201020203" pitchFamily="18" charset="-78"/>
                </a:rPr>
                <a:t>1</a:t>
              </a:r>
              <a:endParaRPr lang="en-US" sz="2650" dirty="0">
                <a:latin typeface="IRANSansWeb(FaNum)" panose="02040503050201020203" pitchFamily="18" charset="-78"/>
                <a:cs typeface="IRANSansWeb(FaNum)" panose="02040503050201020203" pitchFamily="18" charset="-78"/>
              </a:endParaRPr>
            </a:p>
          </p:txBody>
        </p:sp>
      </p:grpSp>
      <p:sp>
        <p:nvSpPr>
          <p:cNvPr id="6" name="Text 3"/>
          <p:cNvSpPr/>
          <p:nvPr/>
        </p:nvSpPr>
        <p:spPr>
          <a:xfrm>
            <a:off x="6411465" y="1858042"/>
            <a:ext cx="1776940" cy="354330"/>
          </a:xfrm>
          <a:prstGeom prst="rect">
            <a:avLst/>
          </a:prstGeom>
          <a:noFill/>
          <a:ln/>
        </p:spPr>
        <p:txBody>
          <a:bodyPr wrap="none" lIns="0" tIns="0" rIns="0" bIns="0" rtlCol="0" anchor="t"/>
          <a:lstStyle/>
          <a:p>
            <a:pPr marL="0" indent="0" algn="r" rtl="1">
              <a:lnSpc>
                <a:spcPts val="2750"/>
              </a:lnSpc>
              <a:buNone/>
            </a:pPr>
            <a:r>
              <a:rPr lang="en-US" sz="2200" b="1" kern="0" spc="-67" dirty="0">
                <a:solidFill>
                  <a:srgbClr val="272525"/>
                </a:solidFill>
                <a:latin typeface="IRANSansWeb(FaNum)" panose="02040503050201020203" pitchFamily="18" charset="-78"/>
                <a:ea typeface="Inter Bold" pitchFamily="34" charset="-122"/>
                <a:cs typeface="IRANSansWeb(FaNum)" panose="02040503050201020203" pitchFamily="18" charset="-78"/>
              </a:rPr>
              <a:t>تداخل اختیارات</a:t>
            </a:r>
            <a:endParaRPr lang="en-US" sz="2200" dirty="0">
              <a:latin typeface="IRANSansWeb(FaNum)" panose="02040503050201020203" pitchFamily="18" charset="-78"/>
              <a:cs typeface="IRANSansWeb(FaNum)" panose="02040503050201020203" pitchFamily="18" charset="-78"/>
            </a:endParaRPr>
          </a:p>
        </p:txBody>
      </p:sp>
      <p:sp>
        <p:nvSpPr>
          <p:cNvPr id="7" name="Text 4"/>
          <p:cNvSpPr/>
          <p:nvPr/>
        </p:nvSpPr>
        <p:spPr>
          <a:xfrm>
            <a:off x="692332" y="2529219"/>
            <a:ext cx="7496074" cy="1451610"/>
          </a:xfrm>
          <a:prstGeom prst="rect">
            <a:avLst/>
          </a:prstGeom>
          <a:noFill/>
          <a:ln/>
        </p:spPr>
        <p:txBody>
          <a:bodyPr wrap="square" lIns="0" tIns="0" rIns="0" bIns="0" rtlCol="0" anchor="t"/>
          <a:lstStyle/>
          <a:p>
            <a:pPr marL="0" indent="0" algn="r" rtl="1">
              <a:lnSpc>
                <a:spcPts val="2850"/>
              </a:lnSpc>
              <a:buNone/>
            </a:pPr>
            <a:r>
              <a:rPr lang="en-US" sz="1750" kern="0" spc="-36" dirty="0">
                <a:solidFill>
                  <a:srgbClr val="272525"/>
                </a:solidFill>
                <a:latin typeface="IRANSansWeb(FaNum)" panose="02040503050201020203" pitchFamily="18" charset="-78"/>
                <a:ea typeface="Inter" pitchFamily="34" charset="-122"/>
                <a:cs typeface="IRANSansWeb(FaNum)" panose="02040503050201020203" pitchFamily="18" charset="-78"/>
              </a:rPr>
              <a:t>گاهی اختیارات مجلس سنا با مجلس نمایندگان تداخل پیدا می‌کند و موجب چالش‌هایی می‌شود.</a:t>
            </a:r>
            <a:endParaRPr lang="en-US" sz="1750" dirty="0">
              <a:latin typeface="IRANSansWeb(FaNum)" panose="02040503050201020203" pitchFamily="18" charset="-78"/>
              <a:cs typeface="IRANSansWeb(FaNum)" panose="02040503050201020203" pitchFamily="18" charset="-78"/>
            </a:endParaRPr>
          </a:p>
        </p:txBody>
      </p:sp>
      <p:sp>
        <p:nvSpPr>
          <p:cNvPr id="10" name="Text 7"/>
          <p:cNvSpPr/>
          <p:nvPr/>
        </p:nvSpPr>
        <p:spPr>
          <a:xfrm>
            <a:off x="5353171" y="3544193"/>
            <a:ext cx="2835235" cy="354330"/>
          </a:xfrm>
          <a:prstGeom prst="rect">
            <a:avLst/>
          </a:prstGeom>
          <a:noFill/>
          <a:ln/>
        </p:spPr>
        <p:txBody>
          <a:bodyPr wrap="none" lIns="0" tIns="0" rIns="0" bIns="0" rtlCol="0" anchor="t"/>
          <a:lstStyle/>
          <a:p>
            <a:pPr marL="0" indent="0" algn="r" rtl="1">
              <a:lnSpc>
                <a:spcPts val="2750"/>
              </a:lnSpc>
              <a:buNone/>
            </a:pPr>
            <a:r>
              <a:rPr lang="en-US" sz="2200" b="1" kern="0" spc="-67" dirty="0">
                <a:solidFill>
                  <a:srgbClr val="272525"/>
                </a:solidFill>
                <a:latin typeface="IRANSansWeb(FaNum)" panose="02040503050201020203" pitchFamily="18" charset="-78"/>
                <a:ea typeface="Inter Bold" pitchFamily="34" charset="-122"/>
                <a:cs typeface="IRANSansWeb(FaNum)" panose="02040503050201020203" pitchFamily="18" charset="-78"/>
              </a:rPr>
              <a:t>کمبود اختیارات</a:t>
            </a:r>
            <a:endParaRPr lang="en-US" sz="2200" dirty="0">
              <a:latin typeface="IRANSansWeb(FaNum)" panose="02040503050201020203" pitchFamily="18" charset="-78"/>
              <a:cs typeface="IRANSansWeb(FaNum)" panose="02040503050201020203" pitchFamily="18" charset="-78"/>
            </a:endParaRPr>
          </a:p>
        </p:txBody>
      </p:sp>
      <p:sp>
        <p:nvSpPr>
          <p:cNvPr id="11" name="Text 8"/>
          <p:cNvSpPr/>
          <p:nvPr/>
        </p:nvSpPr>
        <p:spPr>
          <a:xfrm>
            <a:off x="692332" y="4169374"/>
            <a:ext cx="7496073" cy="1088708"/>
          </a:xfrm>
          <a:prstGeom prst="rect">
            <a:avLst/>
          </a:prstGeom>
          <a:noFill/>
          <a:ln/>
        </p:spPr>
        <p:txBody>
          <a:bodyPr wrap="square" lIns="0" tIns="0" rIns="0" bIns="0" rtlCol="0" anchor="t"/>
          <a:lstStyle/>
          <a:p>
            <a:pPr marL="0" indent="0" algn="r" rtl="1">
              <a:lnSpc>
                <a:spcPts val="2850"/>
              </a:lnSpc>
              <a:buNone/>
            </a:pPr>
            <a:r>
              <a:rPr lang="en-US" sz="1750" kern="0" spc="-36" dirty="0">
                <a:solidFill>
                  <a:srgbClr val="272525"/>
                </a:solidFill>
                <a:latin typeface="IRANSansWeb(FaNum)" panose="02040503050201020203" pitchFamily="18" charset="-78"/>
                <a:ea typeface="Inter" pitchFamily="34" charset="-122"/>
                <a:cs typeface="IRANSansWeb(FaNum)" panose="02040503050201020203" pitchFamily="18" charset="-78"/>
              </a:rPr>
              <a:t>برخی معتقدند که مجلس سنا از اختیارات کافی برای ایفای نقش نظارتی خود برخوردار نیست.</a:t>
            </a:r>
            <a:endParaRPr lang="en-US" sz="1750" dirty="0">
              <a:latin typeface="IRANSansWeb(FaNum)" panose="02040503050201020203" pitchFamily="18" charset="-78"/>
              <a:cs typeface="IRANSansWeb(FaNum)" panose="02040503050201020203" pitchFamily="18" charset="-78"/>
            </a:endParaRPr>
          </a:p>
        </p:txBody>
      </p:sp>
      <p:sp>
        <p:nvSpPr>
          <p:cNvPr id="14" name="Text 11"/>
          <p:cNvSpPr/>
          <p:nvPr/>
        </p:nvSpPr>
        <p:spPr>
          <a:xfrm>
            <a:off x="5353171" y="5430887"/>
            <a:ext cx="2835235" cy="354330"/>
          </a:xfrm>
          <a:prstGeom prst="rect">
            <a:avLst/>
          </a:prstGeom>
          <a:noFill/>
          <a:ln/>
        </p:spPr>
        <p:txBody>
          <a:bodyPr wrap="none" lIns="0" tIns="0" rIns="0" bIns="0" rtlCol="0" anchor="t"/>
          <a:lstStyle/>
          <a:p>
            <a:pPr marL="0" indent="0" algn="r" rtl="1">
              <a:lnSpc>
                <a:spcPts val="2750"/>
              </a:lnSpc>
              <a:buNone/>
            </a:pPr>
            <a:r>
              <a:rPr lang="en-US" sz="2200" b="1" kern="0" spc="-67" dirty="0">
                <a:solidFill>
                  <a:srgbClr val="272525"/>
                </a:solidFill>
                <a:latin typeface="IRANSansWeb(FaNum)" panose="02040503050201020203" pitchFamily="18" charset="-78"/>
                <a:ea typeface="Inter Bold" pitchFamily="34" charset="-122"/>
                <a:cs typeface="IRANSansWeb(FaNum)" panose="02040503050201020203" pitchFamily="18" charset="-78"/>
              </a:rPr>
              <a:t>ساختار انتصابی</a:t>
            </a:r>
            <a:endParaRPr lang="en-US" sz="2200" dirty="0">
              <a:latin typeface="IRANSansWeb(FaNum)" panose="02040503050201020203" pitchFamily="18" charset="-78"/>
              <a:cs typeface="IRANSansWeb(FaNum)" panose="02040503050201020203" pitchFamily="18" charset="-78"/>
            </a:endParaRPr>
          </a:p>
        </p:txBody>
      </p:sp>
      <p:sp>
        <p:nvSpPr>
          <p:cNvPr id="15" name="Text 12"/>
          <p:cNvSpPr/>
          <p:nvPr/>
        </p:nvSpPr>
        <p:spPr>
          <a:xfrm>
            <a:off x="692332" y="6215539"/>
            <a:ext cx="7496073" cy="725805"/>
          </a:xfrm>
          <a:prstGeom prst="rect">
            <a:avLst/>
          </a:prstGeom>
          <a:noFill/>
          <a:ln/>
        </p:spPr>
        <p:txBody>
          <a:bodyPr wrap="square" lIns="0" tIns="0" rIns="0" bIns="0" rtlCol="0" anchor="t"/>
          <a:lstStyle/>
          <a:p>
            <a:pPr marL="0" indent="0" algn="r" rtl="1">
              <a:lnSpc>
                <a:spcPts val="2850"/>
              </a:lnSpc>
              <a:buNone/>
            </a:pPr>
            <a:r>
              <a:rPr lang="en-US" sz="1750" kern="0" spc="-36" dirty="0">
                <a:solidFill>
                  <a:srgbClr val="272525"/>
                </a:solidFill>
                <a:latin typeface="IRANSansWeb(FaNum)" panose="02040503050201020203" pitchFamily="18" charset="-78"/>
                <a:ea typeface="Inter" pitchFamily="34" charset="-122"/>
                <a:cs typeface="IRANSansWeb(FaNum)" panose="02040503050201020203" pitchFamily="18" charset="-78"/>
              </a:rPr>
              <a:t>انتصاب اعضای مجلس سنا </a:t>
            </a:r>
            <a:r>
              <a:rPr lang="en-US" sz="1750" kern="0" spc="-36" dirty="0" err="1">
                <a:solidFill>
                  <a:srgbClr val="272525"/>
                </a:solidFill>
                <a:latin typeface="IRANSansWeb(FaNum)" panose="02040503050201020203" pitchFamily="18" charset="-78"/>
                <a:ea typeface="Inter" pitchFamily="34" charset="-122"/>
                <a:cs typeface="IRANSansWeb(FaNum)" panose="02040503050201020203" pitchFamily="18" charset="-78"/>
              </a:rPr>
              <a:t>توسط</a:t>
            </a:r>
            <a:r>
              <a:rPr lang="en-US" sz="1750" kern="0" spc="-36" dirty="0">
                <a:solidFill>
                  <a:srgbClr val="272525"/>
                </a:solidFill>
                <a:latin typeface="IRANSansWeb(FaNum)" panose="02040503050201020203" pitchFamily="18" charset="-78"/>
                <a:ea typeface="Inter" pitchFamily="34" charset="-122"/>
                <a:cs typeface="IRANSansWeb(FaNum)" panose="02040503050201020203" pitchFamily="18" charset="-78"/>
              </a:rPr>
              <a:t> </a:t>
            </a:r>
            <a:r>
              <a:rPr lang="fa-IR" sz="1750" kern="0" spc="-36" dirty="0">
                <a:solidFill>
                  <a:srgbClr val="272525"/>
                </a:solidFill>
                <a:latin typeface="IRANSansWeb(FaNum)" panose="02040503050201020203" pitchFamily="18" charset="-78"/>
                <a:ea typeface="Inter" pitchFamily="34" charset="-122"/>
                <a:cs typeface="IRANSansWeb(FaNum)" panose="02040503050201020203" pitchFamily="18" charset="-78"/>
              </a:rPr>
              <a:t>شاه</a:t>
            </a:r>
            <a:r>
              <a:rPr lang="en-US" sz="1750" kern="0" spc="-36" dirty="0">
                <a:solidFill>
                  <a:srgbClr val="272525"/>
                </a:solidFill>
                <a:latin typeface="IRANSansWeb(FaNum)" panose="02040503050201020203" pitchFamily="18" charset="-78"/>
                <a:ea typeface="Inter" pitchFamily="34" charset="-122"/>
                <a:cs typeface="IRANSansWeb(FaNum)" panose="02040503050201020203" pitchFamily="18" charset="-78"/>
              </a:rPr>
              <a:t> موجب انتقادات درباره استقلال این مجلس شده است.</a:t>
            </a:r>
            <a:endParaRPr lang="en-US" sz="1750" dirty="0">
              <a:latin typeface="IRANSansWeb(FaNum)" panose="02040503050201020203" pitchFamily="18" charset="-78"/>
              <a:cs typeface="IRANSansWeb(FaNum)" panose="02040503050201020203" pitchFamily="18" charset="-78"/>
            </a:endParaRPr>
          </a:p>
        </p:txBody>
      </p:sp>
      <p:grpSp>
        <p:nvGrpSpPr>
          <p:cNvPr id="17" name="Group 16">
            <a:extLst>
              <a:ext uri="{FF2B5EF4-FFF2-40B4-BE49-F238E27FC236}">
                <a16:creationId xmlns:a16="http://schemas.microsoft.com/office/drawing/2014/main" id="{33A2D095-5854-F9BD-E31A-F281368D445A}"/>
              </a:ext>
            </a:extLst>
          </p:cNvPr>
          <p:cNvGrpSpPr/>
          <p:nvPr/>
        </p:nvGrpSpPr>
        <p:grpSpPr>
          <a:xfrm>
            <a:off x="8350151" y="3519957"/>
            <a:ext cx="510302" cy="510302"/>
            <a:chOff x="793790" y="3301127"/>
            <a:chExt cx="510302" cy="510302"/>
          </a:xfrm>
        </p:grpSpPr>
        <p:sp>
          <p:nvSpPr>
            <p:cNvPr id="18" name="Shape 1">
              <a:extLst>
                <a:ext uri="{FF2B5EF4-FFF2-40B4-BE49-F238E27FC236}">
                  <a16:creationId xmlns:a16="http://schemas.microsoft.com/office/drawing/2014/main" id="{B98F0E72-462D-264D-073C-FEB017A48DC0}"/>
                </a:ext>
              </a:extLst>
            </p:cNvPr>
            <p:cNvSpPr/>
            <p:nvPr/>
          </p:nvSpPr>
          <p:spPr>
            <a:xfrm>
              <a:off x="793790" y="3301127"/>
              <a:ext cx="510302" cy="510302"/>
            </a:xfrm>
            <a:prstGeom prst="roundRect">
              <a:avLst>
                <a:gd name="adj" fmla="val 18669"/>
              </a:avLst>
            </a:prstGeom>
            <a:solidFill>
              <a:srgbClr val="DADBF1"/>
            </a:solidFill>
            <a:ln w="7620">
              <a:solidFill>
                <a:srgbClr val="C0C1D7"/>
              </a:solidFill>
              <a:prstDash val="solid"/>
            </a:ln>
          </p:spPr>
        </p:sp>
        <p:sp>
          <p:nvSpPr>
            <p:cNvPr id="19" name="Text 2">
              <a:extLst>
                <a:ext uri="{FF2B5EF4-FFF2-40B4-BE49-F238E27FC236}">
                  <a16:creationId xmlns:a16="http://schemas.microsoft.com/office/drawing/2014/main" id="{18F8578C-5217-B493-E2F9-598086435401}"/>
                </a:ext>
              </a:extLst>
            </p:cNvPr>
            <p:cNvSpPr/>
            <p:nvPr/>
          </p:nvSpPr>
          <p:spPr>
            <a:xfrm>
              <a:off x="980599" y="3386138"/>
              <a:ext cx="136565" cy="340281"/>
            </a:xfrm>
            <a:prstGeom prst="rect">
              <a:avLst/>
            </a:prstGeom>
            <a:noFill/>
            <a:ln/>
          </p:spPr>
          <p:txBody>
            <a:bodyPr wrap="none" lIns="0" tIns="0" rIns="0" bIns="0" rtlCol="0" anchor="t"/>
            <a:lstStyle/>
            <a:p>
              <a:pPr marL="0" indent="0" algn="r" rtl="1">
                <a:lnSpc>
                  <a:spcPts val="2650"/>
                </a:lnSpc>
                <a:buNone/>
              </a:pPr>
              <a:r>
                <a:rPr lang="en-US" sz="2650" b="1" kern="0" spc="-80" dirty="0">
                  <a:solidFill>
                    <a:srgbClr val="272525"/>
                  </a:solidFill>
                  <a:latin typeface="IRANSansWeb(FaNum)" panose="02040503050201020203" pitchFamily="18" charset="-78"/>
                  <a:ea typeface="Inter Bold" pitchFamily="34" charset="-122"/>
                  <a:cs typeface="IRANSansWeb(FaNum)" panose="02040503050201020203" pitchFamily="18" charset="-78"/>
                </a:rPr>
                <a:t>2</a:t>
              </a:r>
              <a:endParaRPr lang="en-US" sz="2650" dirty="0">
                <a:latin typeface="IRANSansWeb(FaNum)" panose="02040503050201020203" pitchFamily="18" charset="-78"/>
                <a:cs typeface="IRANSansWeb(FaNum)" panose="02040503050201020203" pitchFamily="18" charset="-78"/>
              </a:endParaRPr>
            </a:p>
          </p:txBody>
        </p:sp>
      </p:grpSp>
      <p:grpSp>
        <p:nvGrpSpPr>
          <p:cNvPr id="20" name="Group 19">
            <a:extLst>
              <a:ext uri="{FF2B5EF4-FFF2-40B4-BE49-F238E27FC236}">
                <a16:creationId xmlns:a16="http://schemas.microsoft.com/office/drawing/2014/main" id="{D734E9F4-CA65-E0E3-D987-C4433E6100B2}"/>
              </a:ext>
            </a:extLst>
          </p:cNvPr>
          <p:cNvGrpSpPr/>
          <p:nvPr/>
        </p:nvGrpSpPr>
        <p:grpSpPr>
          <a:xfrm>
            <a:off x="8350534" y="5375327"/>
            <a:ext cx="510302" cy="510302"/>
            <a:chOff x="793790" y="3301127"/>
            <a:chExt cx="510302" cy="510302"/>
          </a:xfrm>
        </p:grpSpPr>
        <p:sp>
          <p:nvSpPr>
            <p:cNvPr id="21" name="Shape 1">
              <a:extLst>
                <a:ext uri="{FF2B5EF4-FFF2-40B4-BE49-F238E27FC236}">
                  <a16:creationId xmlns:a16="http://schemas.microsoft.com/office/drawing/2014/main" id="{047DE7B2-A336-AA5A-64BF-4FC9AF7F3ED2}"/>
                </a:ext>
              </a:extLst>
            </p:cNvPr>
            <p:cNvSpPr/>
            <p:nvPr/>
          </p:nvSpPr>
          <p:spPr>
            <a:xfrm>
              <a:off x="793790" y="3301127"/>
              <a:ext cx="510302" cy="510302"/>
            </a:xfrm>
            <a:prstGeom prst="roundRect">
              <a:avLst>
                <a:gd name="adj" fmla="val 18669"/>
              </a:avLst>
            </a:prstGeom>
            <a:solidFill>
              <a:srgbClr val="DADBF1"/>
            </a:solidFill>
            <a:ln w="7620">
              <a:solidFill>
                <a:srgbClr val="C0C1D7"/>
              </a:solidFill>
              <a:prstDash val="solid"/>
            </a:ln>
          </p:spPr>
        </p:sp>
        <p:sp>
          <p:nvSpPr>
            <p:cNvPr id="22" name="Text 2">
              <a:extLst>
                <a:ext uri="{FF2B5EF4-FFF2-40B4-BE49-F238E27FC236}">
                  <a16:creationId xmlns:a16="http://schemas.microsoft.com/office/drawing/2014/main" id="{5A5236E2-DFD1-E0FF-8340-37049087E307}"/>
                </a:ext>
              </a:extLst>
            </p:cNvPr>
            <p:cNvSpPr/>
            <p:nvPr/>
          </p:nvSpPr>
          <p:spPr>
            <a:xfrm>
              <a:off x="980599" y="3386138"/>
              <a:ext cx="136565" cy="340281"/>
            </a:xfrm>
            <a:prstGeom prst="rect">
              <a:avLst/>
            </a:prstGeom>
            <a:noFill/>
            <a:ln/>
          </p:spPr>
          <p:txBody>
            <a:bodyPr wrap="none" lIns="0" tIns="0" rIns="0" bIns="0" rtlCol="0" anchor="t"/>
            <a:lstStyle/>
            <a:p>
              <a:pPr marL="0" indent="0" algn="r" rtl="1">
                <a:lnSpc>
                  <a:spcPts val="2650"/>
                </a:lnSpc>
                <a:buNone/>
              </a:pPr>
              <a:r>
                <a:rPr lang="en-US" sz="2650" b="1" kern="0" spc="-80" dirty="0">
                  <a:solidFill>
                    <a:srgbClr val="272525"/>
                  </a:solidFill>
                  <a:latin typeface="IRANSansWeb(FaNum)" panose="02040503050201020203" pitchFamily="18" charset="-78"/>
                  <a:ea typeface="Inter Bold" pitchFamily="34" charset="-122"/>
                  <a:cs typeface="IRANSansWeb(FaNum)" panose="02040503050201020203" pitchFamily="18" charset="-78"/>
                </a:rPr>
                <a:t>3</a:t>
              </a:r>
              <a:endParaRPr lang="en-US" sz="2650" dirty="0">
                <a:latin typeface="IRANSansWeb(FaNum)" panose="02040503050201020203" pitchFamily="18" charset="-78"/>
                <a:cs typeface="IRANSansWeb(FaNum)" panose="02040503050201020203" pitchFamily="18" charset="-78"/>
              </a:endParaRPr>
            </a:p>
          </p:txBody>
        </p:sp>
      </p:gr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randombar(horizontal)">
                                      <p:cBhvr>
                                        <p:cTn id="12" dur="500"/>
                                        <p:tgtEl>
                                          <p:spTgt spid="16"/>
                                        </p:tgtEl>
                                      </p:cBhvr>
                                    </p:animEffect>
                                  </p:childTnLst>
                                </p:cTn>
                              </p:par>
                              <p:par>
                                <p:cTn id="13" presetID="14" presetClass="entr" presetSubtype="1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randombar(horizontal)">
                                      <p:cBhvr>
                                        <p:cTn id="15" dur="500"/>
                                        <p:tgtEl>
                                          <p:spTgt spid="6"/>
                                        </p:tgtEl>
                                      </p:cBhvr>
                                    </p:animEffect>
                                  </p:childTnLst>
                                </p:cTn>
                              </p:par>
                              <p:par>
                                <p:cTn id="16" presetID="14" presetClass="entr" presetSubtype="1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randombar(horizontal)">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14" presetClass="entr" presetSubtype="1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randombar(horizontal)">
                                      <p:cBhvr>
                                        <p:cTn id="23" dur="500"/>
                                        <p:tgtEl>
                                          <p:spTgt spid="10"/>
                                        </p:tgtEl>
                                      </p:cBhvr>
                                    </p:animEffect>
                                  </p:childTnLst>
                                </p:cTn>
                              </p:par>
                              <p:par>
                                <p:cTn id="24" presetID="14" presetClass="entr" presetSubtype="10" fill="hold" nodeType="with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randombar(horizontal)">
                                      <p:cBhvr>
                                        <p:cTn id="26" dur="500"/>
                                        <p:tgtEl>
                                          <p:spTgt spid="17"/>
                                        </p:tgtEl>
                                      </p:cBhvr>
                                    </p:animEffect>
                                  </p:childTnLst>
                                </p:cTn>
                              </p:par>
                              <p:par>
                                <p:cTn id="27" presetID="14" presetClass="entr" presetSubtype="10"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randombar(horizontal)">
                                      <p:cBhvr>
                                        <p:cTn id="29" dur="500"/>
                                        <p:tgtEl>
                                          <p:spTgt spid="11"/>
                                        </p:tgtEl>
                                      </p:cBhvr>
                                    </p:animEffect>
                                  </p:childTnLst>
                                </p:cTn>
                              </p:par>
                            </p:childTnLst>
                          </p:cTn>
                        </p:par>
                      </p:childTnLst>
                    </p:cTn>
                  </p:par>
                  <p:par>
                    <p:cTn id="30" fill="hold">
                      <p:stCondLst>
                        <p:cond delay="indefinite"/>
                      </p:stCondLst>
                      <p:childTnLst>
                        <p:par>
                          <p:cTn id="31" fill="hold">
                            <p:stCondLst>
                              <p:cond delay="0"/>
                            </p:stCondLst>
                            <p:childTnLst>
                              <p:par>
                                <p:cTn id="32" presetID="14" presetClass="entr" presetSubtype="10" fill="hold" grpId="0" nodeType="click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randombar(horizontal)">
                                      <p:cBhvr>
                                        <p:cTn id="34" dur="500"/>
                                        <p:tgtEl>
                                          <p:spTgt spid="15"/>
                                        </p:tgtEl>
                                      </p:cBhvr>
                                    </p:animEffect>
                                  </p:childTnLst>
                                </p:cTn>
                              </p:par>
                              <p:par>
                                <p:cTn id="35" presetID="14" presetClass="entr" presetSubtype="10" fill="hold" nodeType="with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randombar(horizontal)">
                                      <p:cBhvr>
                                        <p:cTn id="37" dur="500"/>
                                        <p:tgtEl>
                                          <p:spTgt spid="20"/>
                                        </p:tgtEl>
                                      </p:cBhvr>
                                    </p:animEffect>
                                  </p:childTnLst>
                                </p:cTn>
                              </p:par>
                              <p:par>
                                <p:cTn id="38" presetID="14" presetClass="entr" presetSubtype="10" fill="hold" grpId="0" nodeType="with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randombar(horizontal)">
                                      <p:cBhvr>
                                        <p:cTn id="4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P spid="7" grpId="0" animBg="1"/>
      <p:bldP spid="10" grpId="0" animBg="1"/>
      <p:bldP spid="11" grpId="0" animBg="1"/>
      <p:bldP spid="14" grpId="0" animBg="1"/>
      <p:bldP spid="1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C920E8-E5C8-991E-DAEE-67BBC34DC582}"/>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7558ED8B-64E1-6BE4-3290-0434C855A0D3}"/>
              </a:ext>
            </a:extLst>
          </p:cNvPr>
          <p:cNvSpPr/>
          <p:nvPr/>
        </p:nvSpPr>
        <p:spPr>
          <a:xfrm>
            <a:off x="5888304" y="164267"/>
            <a:ext cx="8089583" cy="708779"/>
          </a:xfrm>
          <a:prstGeom prst="rect">
            <a:avLst/>
          </a:prstGeom>
          <a:noFill/>
          <a:ln/>
        </p:spPr>
        <p:txBody>
          <a:bodyPr wrap="none" lIns="0" tIns="0" rIns="0" bIns="0" rtlCol="0" anchor="t"/>
          <a:lstStyle/>
          <a:p>
            <a:pPr algn="r" rtl="1">
              <a:lnSpc>
                <a:spcPts val="5550"/>
              </a:lnSpc>
            </a:pPr>
            <a:r>
              <a:rPr lang="ar-SA" sz="2800" b="1" dirty="0">
                <a:latin typeface="IRANSansWeb(FaNum)" panose="02040503050201020203" pitchFamily="18" charset="-78"/>
                <a:cs typeface="IRANSansWeb(FaNum)" panose="02040503050201020203" pitchFamily="18" charset="-78"/>
              </a:rPr>
              <a:t>رئیسان مجلس سنا</a:t>
            </a:r>
            <a:endParaRPr lang="en-US" sz="6000" b="1" dirty="0">
              <a:latin typeface="IRANSansWeb(FaNum)" panose="02040503050201020203" pitchFamily="18" charset="-78"/>
              <a:cs typeface="IRANSansWeb(FaNum)" panose="02040503050201020203" pitchFamily="18" charset="-78"/>
            </a:endParaRPr>
          </a:p>
        </p:txBody>
      </p:sp>
      <p:graphicFrame>
        <p:nvGraphicFramePr>
          <p:cNvPr id="5" name="Table 4">
            <a:extLst>
              <a:ext uri="{FF2B5EF4-FFF2-40B4-BE49-F238E27FC236}">
                <a16:creationId xmlns:a16="http://schemas.microsoft.com/office/drawing/2014/main" id="{2079197D-AA4E-93CE-803E-FF1D648560A8}"/>
              </a:ext>
            </a:extLst>
          </p:cNvPr>
          <p:cNvGraphicFramePr>
            <a:graphicFrameLocks noGrp="1"/>
          </p:cNvGraphicFramePr>
          <p:nvPr>
            <p:extLst>
              <p:ext uri="{D42A27DB-BD31-4B8C-83A1-F6EECF244321}">
                <p14:modId xmlns:p14="http://schemas.microsoft.com/office/powerpoint/2010/main" val="181463047"/>
              </p:ext>
            </p:extLst>
          </p:nvPr>
        </p:nvGraphicFramePr>
        <p:xfrm>
          <a:off x="761999" y="1142998"/>
          <a:ext cx="13258800" cy="5943604"/>
        </p:xfrm>
        <a:graphic>
          <a:graphicData uri="http://schemas.openxmlformats.org/drawingml/2006/table">
            <a:tbl>
              <a:tblPr firstRow="1" bandRow="1">
                <a:tableStyleId>{5C22544A-7EE6-4342-B048-85BDC9FD1C3A}</a:tableStyleId>
              </a:tblPr>
              <a:tblGrid>
                <a:gridCol w="3314700">
                  <a:extLst>
                    <a:ext uri="{9D8B030D-6E8A-4147-A177-3AD203B41FA5}">
                      <a16:colId xmlns:a16="http://schemas.microsoft.com/office/drawing/2014/main" val="2950585452"/>
                    </a:ext>
                  </a:extLst>
                </a:gridCol>
                <a:gridCol w="3314700">
                  <a:extLst>
                    <a:ext uri="{9D8B030D-6E8A-4147-A177-3AD203B41FA5}">
                      <a16:colId xmlns:a16="http://schemas.microsoft.com/office/drawing/2014/main" val="2246012416"/>
                    </a:ext>
                  </a:extLst>
                </a:gridCol>
                <a:gridCol w="3314700">
                  <a:extLst>
                    <a:ext uri="{9D8B030D-6E8A-4147-A177-3AD203B41FA5}">
                      <a16:colId xmlns:a16="http://schemas.microsoft.com/office/drawing/2014/main" val="1594985524"/>
                    </a:ext>
                  </a:extLst>
                </a:gridCol>
                <a:gridCol w="3314700">
                  <a:extLst>
                    <a:ext uri="{9D8B030D-6E8A-4147-A177-3AD203B41FA5}">
                      <a16:colId xmlns:a16="http://schemas.microsoft.com/office/drawing/2014/main" val="1115287533"/>
                    </a:ext>
                  </a:extLst>
                </a:gridCol>
              </a:tblGrid>
              <a:tr h="594727">
                <a:tc>
                  <a:txBody>
                    <a:bodyPr/>
                    <a:lstStyle/>
                    <a:p>
                      <a:pPr algn="ctr"/>
                      <a:r>
                        <a:rPr lang="ar-SA" dirty="0">
                          <a:effectLst/>
                          <a:latin typeface="IRANSansWeb(FaNum)" panose="02040503050201020203" pitchFamily="18" charset="-78"/>
                          <a:cs typeface="IRANSansWeb(FaNum)" panose="02040503050201020203" pitchFamily="18" charset="-78"/>
                        </a:rPr>
                        <a:t>اجلاسیه</a:t>
                      </a:r>
                      <a:endParaRPr lang="en-US" dirty="0">
                        <a:latin typeface="IRANSansWeb(FaNum)" panose="02040503050201020203" pitchFamily="18" charset="-78"/>
                        <a:cs typeface="IRANSansWeb(FaNum)" panose="02040503050201020203" pitchFamily="18" charset="-78"/>
                      </a:endParaRPr>
                    </a:p>
                  </a:txBody>
                  <a:tcPr anchor="ctr"/>
                </a:tc>
                <a:tc>
                  <a:txBody>
                    <a:bodyPr/>
                    <a:lstStyle/>
                    <a:p>
                      <a:pPr algn="ctr"/>
                      <a:r>
                        <a:rPr lang="fa-IR" dirty="0">
                          <a:latin typeface="IRANSansWeb(FaNum)" panose="02040503050201020203" pitchFamily="18" charset="-78"/>
                          <a:cs typeface="IRANSansWeb(FaNum)" panose="02040503050201020203" pitchFamily="18" charset="-78"/>
                        </a:rPr>
                        <a:t>حوزه انتخابی</a:t>
                      </a:r>
                      <a:endParaRPr lang="en-US" dirty="0">
                        <a:latin typeface="IRANSansWeb(FaNum)" panose="02040503050201020203" pitchFamily="18" charset="-78"/>
                        <a:cs typeface="IRANSansWeb(FaNum)" panose="02040503050201020203" pitchFamily="18" charset="-78"/>
                      </a:endParaRPr>
                    </a:p>
                  </a:txBody>
                  <a:tcPr anchor="ctr"/>
                </a:tc>
                <a:tc>
                  <a:txBody>
                    <a:bodyPr/>
                    <a:lstStyle/>
                    <a:p>
                      <a:pPr algn="ctr"/>
                      <a:r>
                        <a:rPr lang="fa-IR" dirty="0">
                          <a:latin typeface="IRANSansWeb(FaNum)" panose="02040503050201020203" pitchFamily="18" charset="-78"/>
                          <a:cs typeface="IRANSansWeb(FaNum)" panose="02040503050201020203" pitchFamily="18" charset="-78"/>
                        </a:rPr>
                        <a:t>رئیس ها</a:t>
                      </a:r>
                      <a:endParaRPr lang="en-US" dirty="0">
                        <a:latin typeface="IRANSansWeb(FaNum)" panose="02040503050201020203" pitchFamily="18" charset="-78"/>
                        <a:cs typeface="IRANSansWeb(FaNum)" panose="02040503050201020203" pitchFamily="18" charset="-78"/>
                      </a:endParaRPr>
                    </a:p>
                  </a:txBody>
                  <a:tcPr anchor="ctr"/>
                </a:tc>
                <a:tc>
                  <a:txBody>
                    <a:bodyPr/>
                    <a:lstStyle/>
                    <a:p>
                      <a:pPr algn="ctr"/>
                      <a:r>
                        <a:rPr lang="fa-IR" dirty="0">
                          <a:latin typeface="IRANSansWeb(FaNum)" panose="02040503050201020203" pitchFamily="18" charset="-78"/>
                          <a:cs typeface="IRANSansWeb(FaNum)" panose="02040503050201020203" pitchFamily="18" charset="-78"/>
                        </a:rPr>
                        <a:t>دوره</a:t>
                      </a:r>
                      <a:endParaRPr lang="en-US" dirty="0">
                        <a:latin typeface="IRANSansWeb(FaNum)" panose="02040503050201020203" pitchFamily="18" charset="-78"/>
                        <a:cs typeface="IRANSansWeb(FaNum)" panose="02040503050201020203" pitchFamily="18" charset="-78"/>
                      </a:endParaRPr>
                    </a:p>
                  </a:txBody>
                  <a:tcPr anchor="ctr"/>
                </a:tc>
                <a:extLst>
                  <a:ext uri="{0D108BD9-81ED-4DB2-BD59-A6C34878D82A}">
                    <a16:rowId xmlns:a16="http://schemas.microsoft.com/office/drawing/2014/main" val="1947271464"/>
                  </a:ext>
                </a:extLst>
              </a:tr>
              <a:tr h="591061">
                <a:tc>
                  <a:txBody>
                    <a:bodyPr/>
                    <a:lstStyle/>
                    <a:p>
                      <a:pPr algn="ctr"/>
                      <a:r>
                        <a:rPr lang="ar-SA" dirty="0">
                          <a:effectLst/>
                          <a:latin typeface="IRANSansWeb(FaNum)" panose="02040503050201020203" pitchFamily="18" charset="-78"/>
                          <a:cs typeface="IRANSansWeb(FaNum)" panose="02040503050201020203" pitchFamily="18" charset="-78"/>
                        </a:rPr>
                        <a:t>اجلاسیه اول تا سوم</a:t>
                      </a:r>
                    </a:p>
                  </a:txBody>
                  <a:tcPr anchor="ctr"/>
                </a:tc>
                <a:tc>
                  <a:txBody>
                    <a:bodyPr/>
                    <a:lstStyle/>
                    <a:p>
                      <a:pPr algn="ctr"/>
                      <a:r>
                        <a:rPr lang="fa-IR" dirty="0">
                          <a:latin typeface="IRANSansWeb(FaNum)" panose="02040503050201020203" pitchFamily="18" charset="-78"/>
                          <a:cs typeface="IRANSansWeb(FaNum)" panose="02040503050201020203" pitchFamily="18" charset="-78"/>
                        </a:rPr>
                        <a:t>تهران</a:t>
                      </a:r>
                      <a:endParaRPr lang="en-US" dirty="0">
                        <a:latin typeface="IRANSansWeb(FaNum)" panose="02040503050201020203" pitchFamily="18" charset="-78"/>
                        <a:cs typeface="IRANSansWeb(FaNum)" panose="02040503050201020203" pitchFamily="18" charset="-78"/>
                      </a:endParaRPr>
                    </a:p>
                  </a:txBody>
                  <a:tcPr anchor="ctr"/>
                </a:tc>
                <a:tc>
                  <a:txBody>
                    <a:bodyPr/>
                    <a:lstStyle/>
                    <a:p>
                      <a:pPr algn="ctr"/>
                      <a:r>
                        <a:rPr lang="fa-IR" dirty="0">
                          <a:latin typeface="IRANSansWeb(FaNum)" panose="02040503050201020203" pitchFamily="18" charset="-78"/>
                          <a:cs typeface="IRANSansWeb(FaNum)" panose="02040503050201020203" pitchFamily="18" charset="-78"/>
                        </a:rPr>
                        <a:t>سید حسن تقی زاده</a:t>
                      </a:r>
                      <a:endParaRPr lang="en-US" dirty="0">
                        <a:latin typeface="IRANSansWeb(FaNum)" panose="02040503050201020203" pitchFamily="18" charset="-78"/>
                        <a:cs typeface="IRANSansWeb(FaNum)" panose="02040503050201020203" pitchFamily="18" charset="-78"/>
                      </a:endParaRPr>
                    </a:p>
                  </a:txBody>
                  <a:tcPr anchor="ctr"/>
                </a:tc>
                <a:tc>
                  <a:txBody>
                    <a:bodyPr/>
                    <a:lstStyle/>
                    <a:p>
                      <a:pPr algn="ctr"/>
                      <a:r>
                        <a:rPr lang="fa-IR" dirty="0">
                          <a:latin typeface="IRANSansWeb(FaNum)" panose="02040503050201020203" pitchFamily="18" charset="-78"/>
                          <a:cs typeface="IRANSansWeb(FaNum)" panose="02040503050201020203" pitchFamily="18" charset="-78"/>
                        </a:rPr>
                        <a:t>اول</a:t>
                      </a:r>
                      <a:endParaRPr lang="en-US" dirty="0">
                        <a:latin typeface="IRANSansWeb(FaNum)" panose="02040503050201020203" pitchFamily="18" charset="-78"/>
                        <a:cs typeface="IRANSansWeb(FaNum)" panose="02040503050201020203" pitchFamily="18" charset="-78"/>
                      </a:endParaRPr>
                    </a:p>
                  </a:txBody>
                  <a:tcPr anchor="ctr"/>
                </a:tc>
                <a:extLst>
                  <a:ext uri="{0D108BD9-81ED-4DB2-BD59-A6C34878D82A}">
                    <a16:rowId xmlns:a16="http://schemas.microsoft.com/office/drawing/2014/main" val="87516176"/>
                  </a:ext>
                </a:extLst>
              </a:tr>
              <a:tr h="594727">
                <a:tc>
                  <a:txBody>
                    <a:bodyPr/>
                    <a:lstStyle/>
                    <a:p>
                      <a:pPr algn="ctr"/>
                      <a:r>
                        <a:rPr lang="ar-SA" dirty="0">
                          <a:effectLst/>
                          <a:latin typeface="IRANSansWeb(FaNum)" panose="02040503050201020203" pitchFamily="18" charset="-78"/>
                          <a:cs typeface="IRANSansWeb(FaNum)" panose="02040503050201020203" pitchFamily="18" charset="-78"/>
                        </a:rPr>
                        <a:t>اجلاسیه اول</a:t>
                      </a:r>
                    </a:p>
                  </a:txBody>
                  <a:tcPr anchor="ctr"/>
                </a:tc>
                <a:tc>
                  <a:txBody>
                    <a:bodyPr/>
                    <a:lstStyle/>
                    <a:p>
                      <a:pPr algn="ctr"/>
                      <a:r>
                        <a:rPr lang="fa-IR" dirty="0">
                          <a:latin typeface="IRANSansWeb(FaNum)" panose="02040503050201020203" pitchFamily="18" charset="-78"/>
                          <a:cs typeface="IRANSansWeb(FaNum)" panose="02040503050201020203" pitchFamily="18" charset="-78"/>
                        </a:rPr>
                        <a:t>تهران</a:t>
                      </a:r>
                      <a:endParaRPr lang="en-US" dirty="0">
                        <a:latin typeface="IRANSansWeb(FaNum)" panose="02040503050201020203" pitchFamily="18" charset="-78"/>
                        <a:cs typeface="IRANSansWeb(FaNum)" panose="02040503050201020203" pitchFamily="18" charset="-78"/>
                      </a:endParaRPr>
                    </a:p>
                  </a:txBody>
                  <a:tcPr anchor="ctr"/>
                </a:tc>
                <a:tc>
                  <a:txBody>
                    <a:bodyPr/>
                    <a:lstStyle/>
                    <a:p>
                      <a:pPr algn="ctr"/>
                      <a:r>
                        <a:rPr lang="fa-IR" dirty="0">
                          <a:latin typeface="IRANSansWeb(FaNum)" panose="02040503050201020203" pitchFamily="18" charset="-78"/>
                          <a:cs typeface="IRANSansWeb(FaNum)" panose="02040503050201020203" pitchFamily="18" charset="-78"/>
                        </a:rPr>
                        <a:t>ابراهیم حکیمی</a:t>
                      </a:r>
                      <a:endParaRPr lang="en-US" dirty="0">
                        <a:latin typeface="IRANSansWeb(FaNum)" panose="02040503050201020203" pitchFamily="18" charset="-78"/>
                        <a:cs typeface="IRANSansWeb(FaNum)" panose="02040503050201020203" pitchFamily="18" charset="-78"/>
                      </a:endParaRPr>
                    </a:p>
                  </a:txBody>
                  <a:tcPr anchor="ctr"/>
                </a:tc>
                <a:tc rowSpan="3">
                  <a:txBody>
                    <a:bodyPr/>
                    <a:lstStyle/>
                    <a:p>
                      <a:pPr algn="ctr"/>
                      <a:r>
                        <a:rPr lang="fa-IR" dirty="0">
                          <a:latin typeface="IRANSansWeb(FaNum)" panose="02040503050201020203" pitchFamily="18" charset="-78"/>
                          <a:cs typeface="IRANSansWeb(FaNum)" panose="02040503050201020203" pitchFamily="18" charset="-78"/>
                        </a:rPr>
                        <a:t>دوم</a:t>
                      </a:r>
                    </a:p>
                  </a:txBody>
                  <a:tcPr anchor="ctr"/>
                </a:tc>
                <a:extLst>
                  <a:ext uri="{0D108BD9-81ED-4DB2-BD59-A6C34878D82A}">
                    <a16:rowId xmlns:a16="http://schemas.microsoft.com/office/drawing/2014/main" val="1234946808"/>
                  </a:ext>
                </a:extLst>
              </a:tr>
              <a:tr h="594727">
                <a:tc>
                  <a:txBody>
                    <a:bodyPr/>
                    <a:lstStyle/>
                    <a:p>
                      <a:pPr marL="0" marR="0" lvl="0" indent="0" algn="ctr" defTabSz="548640" rtl="0" eaLnBrk="1" fontAlgn="auto" latinLnBrk="0" hangingPunct="1">
                        <a:lnSpc>
                          <a:spcPct val="100000"/>
                        </a:lnSpc>
                        <a:spcBef>
                          <a:spcPts val="0"/>
                        </a:spcBef>
                        <a:spcAft>
                          <a:spcPts val="0"/>
                        </a:spcAft>
                        <a:buClrTx/>
                        <a:buSzTx/>
                        <a:buFontTx/>
                        <a:buNone/>
                        <a:tabLst/>
                        <a:defRPr/>
                      </a:pPr>
                      <a:r>
                        <a:rPr lang="ar-SA" sz="2160" kern="1200" dirty="0">
                          <a:solidFill>
                            <a:schemeClr val="dk1"/>
                          </a:solidFill>
                          <a:latin typeface="IRANSansWeb(FaNum)" panose="02040503050201020203" pitchFamily="18" charset="-78"/>
                          <a:ea typeface="+mn-ea"/>
                          <a:cs typeface="IRANSansWeb(FaNum)" panose="02040503050201020203" pitchFamily="18" charset="-78"/>
                        </a:rPr>
                        <a:t>اجلاسیه دوم تا چهارم</a:t>
                      </a:r>
                    </a:p>
                  </a:txBody>
                  <a:tcPr anchor="ctr">
                    <a:solidFill>
                      <a:srgbClr val="F0E8E7"/>
                    </a:solidFill>
                  </a:tcPr>
                </a:tc>
                <a:tc>
                  <a:txBody>
                    <a:bodyPr/>
                    <a:lstStyle/>
                    <a:p>
                      <a:pPr algn="ctr"/>
                      <a:r>
                        <a:rPr lang="fa-IR" sz="2160" kern="1200" dirty="0">
                          <a:solidFill>
                            <a:schemeClr val="dk1"/>
                          </a:solidFill>
                          <a:latin typeface="IRANSansWeb(FaNum)" panose="02040503050201020203" pitchFamily="18" charset="-78"/>
                          <a:ea typeface="+mn-ea"/>
                          <a:cs typeface="IRANSansWeb(FaNum)" panose="02040503050201020203" pitchFamily="18" charset="-78"/>
                        </a:rPr>
                        <a:t>تبریز</a:t>
                      </a:r>
                      <a:endParaRPr lang="en-US" sz="2160" kern="1200" dirty="0">
                        <a:solidFill>
                          <a:schemeClr val="dk1"/>
                        </a:solidFill>
                        <a:latin typeface="IRANSansWeb(FaNum)" panose="02040503050201020203" pitchFamily="18" charset="-78"/>
                        <a:ea typeface="+mn-ea"/>
                        <a:cs typeface="IRANSansWeb(FaNum)" panose="02040503050201020203" pitchFamily="18" charset="-78"/>
                      </a:endParaRPr>
                    </a:p>
                  </a:txBody>
                  <a:tcPr anchor="ctr">
                    <a:solidFill>
                      <a:srgbClr val="F0E8E7"/>
                    </a:solidFill>
                  </a:tcPr>
                </a:tc>
                <a:tc>
                  <a:txBody>
                    <a:bodyPr/>
                    <a:lstStyle/>
                    <a:p>
                      <a:pPr marL="0" marR="0" lvl="0" indent="0" algn="ctr" defTabSz="548640" rtl="0" eaLnBrk="1" fontAlgn="auto" latinLnBrk="0" hangingPunct="1">
                        <a:lnSpc>
                          <a:spcPct val="100000"/>
                        </a:lnSpc>
                        <a:spcBef>
                          <a:spcPts val="0"/>
                        </a:spcBef>
                        <a:spcAft>
                          <a:spcPts val="0"/>
                        </a:spcAft>
                        <a:buClrTx/>
                        <a:buSzTx/>
                        <a:buFontTx/>
                        <a:buNone/>
                        <a:tabLst/>
                        <a:defRPr/>
                      </a:pPr>
                      <a:r>
                        <a:rPr lang="fa-IR" sz="2160" kern="1200" dirty="0">
                          <a:solidFill>
                            <a:schemeClr val="dk1"/>
                          </a:solidFill>
                          <a:latin typeface="IRANSansWeb(FaNum)" panose="02040503050201020203" pitchFamily="18" charset="-78"/>
                          <a:ea typeface="+mn-ea"/>
                          <a:cs typeface="IRANSansWeb(FaNum)" panose="02040503050201020203" pitchFamily="18" charset="-78"/>
                        </a:rPr>
                        <a:t>سید حسن تقی زاده</a:t>
                      </a:r>
                    </a:p>
                  </a:txBody>
                  <a:tcPr anchor="ctr">
                    <a:solidFill>
                      <a:srgbClr val="F0E8E7"/>
                    </a:solidFill>
                  </a:tcPr>
                </a:tc>
                <a:tc vMerge="1">
                  <a:txBody>
                    <a:bodyPr/>
                    <a:lstStyle/>
                    <a:p>
                      <a:endParaRPr/>
                    </a:p>
                  </a:txBody>
                  <a:tcPr anchor="ctr"/>
                </a:tc>
                <a:extLst>
                  <a:ext uri="{0D108BD9-81ED-4DB2-BD59-A6C34878D82A}">
                    <a16:rowId xmlns:a16="http://schemas.microsoft.com/office/drawing/2014/main" val="4124729993"/>
                  </a:ext>
                </a:extLst>
              </a:tr>
              <a:tr h="594727">
                <a:tc>
                  <a:txBody>
                    <a:bodyPr/>
                    <a:lstStyle/>
                    <a:p>
                      <a:pPr marL="0" marR="0" lvl="0" indent="0" algn="ctr" defTabSz="548640" rtl="0" eaLnBrk="1" fontAlgn="auto" latinLnBrk="0" hangingPunct="1">
                        <a:lnSpc>
                          <a:spcPct val="100000"/>
                        </a:lnSpc>
                        <a:spcBef>
                          <a:spcPts val="0"/>
                        </a:spcBef>
                        <a:spcAft>
                          <a:spcPts val="0"/>
                        </a:spcAft>
                        <a:buClrTx/>
                        <a:buSzTx/>
                        <a:buFontTx/>
                        <a:buNone/>
                        <a:tabLst/>
                        <a:defRPr/>
                      </a:pPr>
                      <a:r>
                        <a:rPr lang="ar-SA" dirty="0">
                          <a:effectLst/>
                          <a:latin typeface="IRANSansWeb(FaNum)" panose="02040503050201020203" pitchFamily="18" charset="-78"/>
                          <a:cs typeface="IRANSansWeb(FaNum)" panose="02040503050201020203" pitchFamily="18" charset="-78"/>
                        </a:rPr>
                        <a:t>اجلاسیه چهارم</a:t>
                      </a:r>
                      <a:r>
                        <a:rPr lang="fa-IR" dirty="0">
                          <a:effectLst/>
                          <a:latin typeface="IRANSansWeb(FaNum)" panose="02040503050201020203" pitchFamily="18" charset="-78"/>
                          <a:cs typeface="IRANSansWeb(FaNum)" panose="02040503050201020203" pitchFamily="18" charset="-78"/>
                        </a:rPr>
                        <a:t> </a:t>
                      </a:r>
                      <a:r>
                        <a:rPr lang="ar-SA" dirty="0">
                          <a:effectLst/>
                          <a:latin typeface="IRANSansWeb(FaNum)" panose="02040503050201020203" pitchFamily="18" charset="-78"/>
                          <a:cs typeface="IRANSansWeb(FaNum)" panose="02040503050201020203" pitchFamily="18" charset="-78"/>
                        </a:rPr>
                        <a:t>تا ششم</a:t>
                      </a:r>
                    </a:p>
                  </a:txBody>
                  <a:tcPr anchor="ctr"/>
                </a:tc>
                <a:tc>
                  <a:txBody>
                    <a:bodyPr/>
                    <a:lstStyle/>
                    <a:p>
                      <a:pPr algn="ctr"/>
                      <a:r>
                        <a:rPr lang="fa-IR" dirty="0">
                          <a:latin typeface="IRANSansWeb(FaNum)" panose="02040503050201020203" pitchFamily="18" charset="-78"/>
                          <a:cs typeface="IRANSansWeb(FaNum)" panose="02040503050201020203" pitchFamily="18" charset="-78"/>
                        </a:rPr>
                        <a:t>مشهد</a:t>
                      </a:r>
                      <a:endParaRPr lang="en-US" dirty="0">
                        <a:latin typeface="IRANSansWeb(FaNum)" panose="02040503050201020203" pitchFamily="18" charset="-78"/>
                        <a:cs typeface="IRANSansWeb(FaNum)" panose="02040503050201020203" pitchFamily="18" charset="-78"/>
                      </a:endParaRPr>
                    </a:p>
                  </a:txBody>
                  <a:tcPr anchor="ctr"/>
                </a:tc>
                <a:tc>
                  <a:txBody>
                    <a:bodyPr/>
                    <a:lstStyle/>
                    <a:p>
                      <a:pPr algn="ctr"/>
                      <a:r>
                        <a:rPr lang="fa-IR" dirty="0">
                          <a:latin typeface="IRANSansWeb(FaNum)" panose="02040503050201020203" pitchFamily="18" charset="-78"/>
                          <a:cs typeface="IRANSansWeb(FaNum)" panose="02040503050201020203" pitchFamily="18" charset="-78"/>
                        </a:rPr>
                        <a:t>محسن صدر</a:t>
                      </a:r>
                      <a:endParaRPr lang="en-US" dirty="0">
                        <a:latin typeface="IRANSansWeb(FaNum)" panose="02040503050201020203" pitchFamily="18" charset="-78"/>
                        <a:cs typeface="IRANSansWeb(FaNum)" panose="02040503050201020203" pitchFamily="18" charset="-78"/>
                      </a:endParaRPr>
                    </a:p>
                  </a:txBody>
                  <a:tcPr anchor="ctr"/>
                </a:tc>
                <a:tc vMerge="1">
                  <a:txBody>
                    <a:bodyPr/>
                    <a:lstStyle/>
                    <a:p>
                      <a:endParaRPr dirty="0"/>
                    </a:p>
                  </a:txBody>
                  <a:tcPr anchor="ctr"/>
                </a:tc>
                <a:extLst>
                  <a:ext uri="{0D108BD9-81ED-4DB2-BD59-A6C34878D82A}">
                    <a16:rowId xmlns:a16="http://schemas.microsoft.com/office/drawing/2014/main" val="2109775494"/>
                  </a:ext>
                </a:extLst>
              </a:tr>
              <a:tr h="594727">
                <a:tc>
                  <a:txBody>
                    <a:bodyPr/>
                    <a:lstStyle/>
                    <a:p>
                      <a:pPr marL="0" marR="0" lvl="0" indent="0" algn="ctr" defTabSz="548640" rtl="0" eaLnBrk="1" fontAlgn="auto" latinLnBrk="0" hangingPunct="1">
                        <a:lnSpc>
                          <a:spcPct val="100000"/>
                        </a:lnSpc>
                        <a:spcBef>
                          <a:spcPts val="0"/>
                        </a:spcBef>
                        <a:spcAft>
                          <a:spcPts val="0"/>
                        </a:spcAft>
                        <a:buClrTx/>
                        <a:buSzTx/>
                        <a:buFontTx/>
                        <a:buNone/>
                        <a:tabLst/>
                        <a:defRPr/>
                      </a:pPr>
                      <a:r>
                        <a:rPr lang="ar-SA" dirty="0">
                          <a:effectLst/>
                          <a:latin typeface="IRANSansWeb(FaNum)" panose="02040503050201020203" pitchFamily="18" charset="-78"/>
                          <a:cs typeface="IRANSansWeb(FaNum)" panose="02040503050201020203" pitchFamily="18" charset="-78"/>
                        </a:rPr>
                        <a:t>اجلاسیه اول و دوم</a:t>
                      </a:r>
                    </a:p>
                  </a:txBody>
                  <a:tcPr anchor="ctr"/>
                </a:tc>
                <a:tc>
                  <a:txBody>
                    <a:bodyPr/>
                    <a:lstStyle/>
                    <a:p>
                      <a:pPr algn="ctr"/>
                      <a:r>
                        <a:rPr lang="fa-IR" dirty="0">
                          <a:latin typeface="IRANSansWeb(FaNum)" panose="02040503050201020203" pitchFamily="18" charset="-78"/>
                          <a:cs typeface="IRANSansWeb(FaNum)" panose="02040503050201020203" pitchFamily="18" charset="-78"/>
                        </a:rPr>
                        <a:t>مشهد</a:t>
                      </a:r>
                      <a:endParaRPr lang="en-US" dirty="0">
                        <a:latin typeface="IRANSansWeb(FaNum)" panose="02040503050201020203" pitchFamily="18" charset="-78"/>
                        <a:cs typeface="IRANSansWeb(FaNum)" panose="02040503050201020203" pitchFamily="18" charset="-78"/>
                      </a:endParaRPr>
                    </a:p>
                  </a:txBody>
                  <a:tcPr anchor="ctr"/>
                </a:tc>
                <a:tc>
                  <a:txBody>
                    <a:bodyPr/>
                    <a:lstStyle/>
                    <a:p>
                      <a:pPr algn="ctr"/>
                      <a:r>
                        <a:rPr lang="fa-IR" dirty="0">
                          <a:latin typeface="IRANSansWeb(FaNum)" panose="02040503050201020203" pitchFamily="18" charset="-78"/>
                          <a:cs typeface="IRANSansWeb(FaNum)" panose="02040503050201020203" pitchFamily="18" charset="-78"/>
                        </a:rPr>
                        <a:t>محسن صدر</a:t>
                      </a:r>
                      <a:endParaRPr lang="en-US" dirty="0">
                        <a:latin typeface="IRANSansWeb(FaNum)" panose="02040503050201020203" pitchFamily="18" charset="-78"/>
                        <a:cs typeface="IRANSansWeb(FaNum)" panose="02040503050201020203" pitchFamily="18" charset="-78"/>
                      </a:endParaRPr>
                    </a:p>
                  </a:txBody>
                  <a:tcPr anchor="ctr"/>
                </a:tc>
                <a:tc>
                  <a:txBody>
                    <a:bodyPr/>
                    <a:lstStyle/>
                    <a:p>
                      <a:pPr algn="ctr"/>
                      <a:r>
                        <a:rPr lang="fa-IR" dirty="0">
                          <a:latin typeface="IRANSansWeb(FaNum)" panose="02040503050201020203" pitchFamily="18" charset="-78"/>
                          <a:cs typeface="IRANSansWeb(FaNum)" panose="02040503050201020203" pitchFamily="18" charset="-78"/>
                        </a:rPr>
                        <a:t>سوم</a:t>
                      </a:r>
                      <a:endParaRPr lang="en-US" dirty="0">
                        <a:latin typeface="IRANSansWeb(FaNum)" panose="02040503050201020203" pitchFamily="18" charset="-78"/>
                        <a:cs typeface="IRANSansWeb(FaNum)" panose="02040503050201020203" pitchFamily="18" charset="-78"/>
                      </a:endParaRPr>
                    </a:p>
                  </a:txBody>
                  <a:tcPr anchor="ctr"/>
                </a:tc>
                <a:extLst>
                  <a:ext uri="{0D108BD9-81ED-4DB2-BD59-A6C34878D82A}">
                    <a16:rowId xmlns:a16="http://schemas.microsoft.com/office/drawing/2014/main" val="2032508698"/>
                  </a:ext>
                </a:extLst>
              </a:tr>
              <a:tr h="594727">
                <a:tc>
                  <a:txBody>
                    <a:bodyPr/>
                    <a:lstStyle/>
                    <a:p>
                      <a:pPr marL="0" marR="0" lvl="0" indent="0" algn="ctr" defTabSz="548640" rtl="0" eaLnBrk="1" fontAlgn="auto" latinLnBrk="0" hangingPunct="1">
                        <a:lnSpc>
                          <a:spcPct val="100000"/>
                        </a:lnSpc>
                        <a:spcBef>
                          <a:spcPts val="0"/>
                        </a:spcBef>
                        <a:spcAft>
                          <a:spcPts val="0"/>
                        </a:spcAft>
                        <a:buClrTx/>
                        <a:buSzTx/>
                        <a:buFontTx/>
                        <a:buNone/>
                        <a:tabLst/>
                        <a:defRPr/>
                      </a:pPr>
                      <a:r>
                        <a:rPr lang="ar-SA" dirty="0">
                          <a:effectLst/>
                          <a:latin typeface="IRANSansWeb(FaNum)" panose="02040503050201020203" pitchFamily="18" charset="-78"/>
                          <a:cs typeface="IRANSansWeb(FaNum)" panose="02040503050201020203" pitchFamily="18" charset="-78"/>
                        </a:rPr>
                        <a:t>اجلاسیه اول تا چهارم</a:t>
                      </a:r>
                    </a:p>
                  </a:txBody>
                  <a:tcPr anchor="ctr"/>
                </a:tc>
                <a:tc>
                  <a:txBody>
                    <a:bodyPr/>
                    <a:lstStyle/>
                    <a:p>
                      <a:pPr algn="ctr"/>
                      <a:r>
                        <a:rPr kumimoji="0" lang="fa-IR" sz="2160" b="0" i="0" u="none" strike="noStrike" kern="1200" cap="none" spc="0" normalizeH="0" baseline="0" noProof="0">
                          <a:ln>
                            <a:noFill/>
                          </a:ln>
                          <a:solidFill>
                            <a:prstClr val="black"/>
                          </a:solidFill>
                          <a:effectLst/>
                          <a:uLnTx/>
                          <a:uFillTx/>
                          <a:latin typeface="IRANSansWeb(FaNum)" panose="02040503050201020203" pitchFamily="18" charset="-78"/>
                          <a:ea typeface="+mn-ea"/>
                          <a:cs typeface="IRANSansWeb(FaNum)" panose="02040503050201020203" pitchFamily="18" charset="-78"/>
                        </a:rPr>
                        <a:t>تهران</a:t>
                      </a:r>
                      <a:endParaRPr lang="en-US" dirty="0">
                        <a:latin typeface="IRANSansWeb(FaNum)" panose="02040503050201020203" pitchFamily="18" charset="-78"/>
                        <a:cs typeface="IRANSansWeb(FaNum)" panose="02040503050201020203" pitchFamily="18" charset="-78"/>
                      </a:endParaRPr>
                    </a:p>
                  </a:txBody>
                  <a:tcPr anchor="ctr"/>
                </a:tc>
                <a:tc>
                  <a:txBody>
                    <a:bodyPr/>
                    <a:lstStyle/>
                    <a:p>
                      <a:pPr algn="ctr"/>
                      <a:r>
                        <a:rPr lang="fa-IR" dirty="0">
                          <a:latin typeface="IRANSansWeb(FaNum)" panose="02040503050201020203" pitchFamily="18" charset="-78"/>
                          <a:cs typeface="IRANSansWeb(FaNum)" panose="02040503050201020203" pitchFamily="18" charset="-78"/>
                        </a:rPr>
                        <a:t>جعفر شریف امامی</a:t>
                      </a:r>
                      <a:endParaRPr lang="en-US" dirty="0">
                        <a:latin typeface="IRANSansWeb(FaNum)" panose="02040503050201020203" pitchFamily="18" charset="-78"/>
                        <a:cs typeface="IRANSansWeb(FaNum)" panose="02040503050201020203" pitchFamily="18" charset="-78"/>
                      </a:endParaRPr>
                    </a:p>
                  </a:txBody>
                  <a:tcPr anchor="ctr"/>
                </a:tc>
                <a:tc>
                  <a:txBody>
                    <a:bodyPr/>
                    <a:lstStyle/>
                    <a:p>
                      <a:pPr algn="ctr"/>
                      <a:r>
                        <a:rPr lang="fa-IR" dirty="0">
                          <a:latin typeface="IRANSansWeb(FaNum)" panose="02040503050201020203" pitchFamily="18" charset="-78"/>
                          <a:cs typeface="IRANSansWeb(FaNum)" panose="02040503050201020203" pitchFamily="18" charset="-78"/>
                        </a:rPr>
                        <a:t>چهارم</a:t>
                      </a:r>
                      <a:endParaRPr lang="en-US" dirty="0">
                        <a:latin typeface="IRANSansWeb(FaNum)" panose="02040503050201020203" pitchFamily="18" charset="-78"/>
                        <a:cs typeface="IRANSansWeb(FaNum)" panose="02040503050201020203" pitchFamily="18" charset="-78"/>
                      </a:endParaRPr>
                    </a:p>
                  </a:txBody>
                  <a:tcPr anchor="ctr"/>
                </a:tc>
                <a:extLst>
                  <a:ext uri="{0D108BD9-81ED-4DB2-BD59-A6C34878D82A}">
                    <a16:rowId xmlns:a16="http://schemas.microsoft.com/office/drawing/2014/main" val="2893849658"/>
                  </a:ext>
                </a:extLst>
              </a:tr>
              <a:tr h="594727">
                <a:tc>
                  <a:txBody>
                    <a:bodyPr/>
                    <a:lstStyle/>
                    <a:p>
                      <a:pPr marL="0" marR="0" lvl="0" indent="0" algn="ctr" defTabSz="548640" rtl="0" eaLnBrk="1" fontAlgn="auto" latinLnBrk="0" hangingPunct="1">
                        <a:lnSpc>
                          <a:spcPct val="100000"/>
                        </a:lnSpc>
                        <a:spcBef>
                          <a:spcPts val="0"/>
                        </a:spcBef>
                        <a:spcAft>
                          <a:spcPts val="0"/>
                        </a:spcAft>
                        <a:buClrTx/>
                        <a:buSzTx/>
                        <a:buFontTx/>
                        <a:buNone/>
                        <a:tabLst/>
                        <a:defRPr/>
                      </a:pPr>
                      <a:r>
                        <a:rPr lang="ar-SA" dirty="0">
                          <a:effectLst/>
                          <a:latin typeface="IRANSansWeb(FaNum)" panose="02040503050201020203" pitchFamily="18" charset="-78"/>
                          <a:cs typeface="IRANSansWeb(FaNum)" panose="02040503050201020203" pitchFamily="18" charset="-78"/>
                        </a:rPr>
                        <a:t>اجلاسیه اول تا چهارم</a:t>
                      </a:r>
                    </a:p>
                  </a:txBody>
                  <a:tcPr anchor="ctr"/>
                </a:tc>
                <a:tc>
                  <a:txBody>
                    <a:bodyPr/>
                    <a:lstStyle/>
                    <a:p>
                      <a:pPr algn="ctr"/>
                      <a:r>
                        <a:rPr kumimoji="0" lang="fa-IR" sz="2160" b="0" i="0" u="none" strike="noStrike" kern="1200" cap="none" spc="0" normalizeH="0" baseline="0" noProof="0">
                          <a:ln>
                            <a:noFill/>
                          </a:ln>
                          <a:solidFill>
                            <a:prstClr val="black"/>
                          </a:solidFill>
                          <a:effectLst/>
                          <a:uLnTx/>
                          <a:uFillTx/>
                          <a:latin typeface="IRANSansWeb(FaNum)" panose="02040503050201020203" pitchFamily="18" charset="-78"/>
                          <a:ea typeface="+mn-ea"/>
                          <a:cs typeface="IRANSansWeb(FaNum)" panose="02040503050201020203" pitchFamily="18" charset="-78"/>
                        </a:rPr>
                        <a:t>تهران</a:t>
                      </a:r>
                      <a:endParaRPr lang="en-US" dirty="0">
                        <a:latin typeface="IRANSansWeb(FaNum)" panose="02040503050201020203" pitchFamily="18" charset="-78"/>
                        <a:cs typeface="IRANSansWeb(FaNum)" panose="02040503050201020203" pitchFamily="18" charset="-78"/>
                      </a:endParaRPr>
                    </a:p>
                  </a:txBody>
                  <a:tcPr anchor="ctr"/>
                </a:tc>
                <a:tc>
                  <a:txBody>
                    <a:bodyPr/>
                    <a:lstStyle/>
                    <a:p>
                      <a:pPr marL="0" marR="0" lvl="0" indent="0" algn="ctr" defTabSz="548640" rtl="0" eaLnBrk="1" fontAlgn="auto" latinLnBrk="0" hangingPunct="1">
                        <a:lnSpc>
                          <a:spcPct val="100000"/>
                        </a:lnSpc>
                        <a:spcBef>
                          <a:spcPts val="0"/>
                        </a:spcBef>
                        <a:spcAft>
                          <a:spcPts val="0"/>
                        </a:spcAft>
                        <a:buClrTx/>
                        <a:buSzTx/>
                        <a:buFontTx/>
                        <a:buNone/>
                        <a:tabLst/>
                        <a:defRPr/>
                      </a:pPr>
                      <a:r>
                        <a:rPr lang="fa-IR" dirty="0">
                          <a:latin typeface="IRANSansWeb(FaNum)" panose="02040503050201020203" pitchFamily="18" charset="-78"/>
                          <a:cs typeface="IRANSansWeb(FaNum)" panose="02040503050201020203" pitchFamily="18" charset="-78"/>
                        </a:rPr>
                        <a:t>جعفر شریف امامی</a:t>
                      </a:r>
                      <a:endParaRPr lang="en-US" dirty="0">
                        <a:latin typeface="IRANSansWeb(FaNum)" panose="02040503050201020203" pitchFamily="18" charset="-78"/>
                        <a:cs typeface="IRANSansWeb(FaNum)" panose="02040503050201020203" pitchFamily="18" charset="-78"/>
                      </a:endParaRPr>
                    </a:p>
                  </a:txBody>
                  <a:tcPr anchor="ctr"/>
                </a:tc>
                <a:tc>
                  <a:txBody>
                    <a:bodyPr/>
                    <a:lstStyle/>
                    <a:p>
                      <a:pPr algn="ctr"/>
                      <a:r>
                        <a:rPr lang="fa-IR" dirty="0">
                          <a:latin typeface="IRANSansWeb(FaNum)" panose="02040503050201020203" pitchFamily="18" charset="-78"/>
                          <a:cs typeface="IRANSansWeb(FaNum)" panose="02040503050201020203" pitchFamily="18" charset="-78"/>
                        </a:rPr>
                        <a:t>پنجم</a:t>
                      </a:r>
                      <a:endParaRPr lang="en-US" dirty="0">
                        <a:latin typeface="IRANSansWeb(FaNum)" panose="02040503050201020203" pitchFamily="18" charset="-78"/>
                        <a:cs typeface="IRANSansWeb(FaNum)" panose="02040503050201020203" pitchFamily="18" charset="-78"/>
                      </a:endParaRPr>
                    </a:p>
                  </a:txBody>
                  <a:tcPr anchor="ctr"/>
                </a:tc>
                <a:extLst>
                  <a:ext uri="{0D108BD9-81ED-4DB2-BD59-A6C34878D82A}">
                    <a16:rowId xmlns:a16="http://schemas.microsoft.com/office/drawing/2014/main" val="3213364877"/>
                  </a:ext>
                </a:extLst>
              </a:tr>
              <a:tr h="594727">
                <a:tc>
                  <a:txBody>
                    <a:bodyPr/>
                    <a:lstStyle/>
                    <a:p>
                      <a:pPr algn="ctr"/>
                      <a:r>
                        <a:rPr lang="ar-SA" dirty="0">
                          <a:effectLst/>
                          <a:latin typeface="IRANSansWeb(FaNum)" panose="02040503050201020203" pitchFamily="18" charset="-78"/>
                          <a:cs typeface="IRANSansWeb(FaNum)" panose="02040503050201020203" pitchFamily="18" charset="-78"/>
                        </a:rPr>
                        <a:t>اجلاسیه اول تا چهارم</a:t>
                      </a:r>
                    </a:p>
                  </a:txBody>
                  <a:tcPr anchor="ctr"/>
                </a:tc>
                <a:tc>
                  <a:txBody>
                    <a:bodyPr/>
                    <a:lstStyle/>
                    <a:p>
                      <a:pPr algn="ctr"/>
                      <a:r>
                        <a:rPr kumimoji="0" lang="fa-IR" sz="2160" b="0" i="0" u="none" strike="noStrike" kern="1200" cap="none" spc="0" normalizeH="0" baseline="0" noProof="0">
                          <a:ln>
                            <a:noFill/>
                          </a:ln>
                          <a:solidFill>
                            <a:prstClr val="black"/>
                          </a:solidFill>
                          <a:effectLst/>
                          <a:uLnTx/>
                          <a:uFillTx/>
                          <a:latin typeface="IRANSansWeb(FaNum)" panose="02040503050201020203" pitchFamily="18" charset="-78"/>
                          <a:ea typeface="+mn-ea"/>
                          <a:cs typeface="IRANSansWeb(FaNum)" panose="02040503050201020203" pitchFamily="18" charset="-78"/>
                        </a:rPr>
                        <a:t>تهران</a:t>
                      </a:r>
                      <a:endParaRPr lang="en-US" dirty="0">
                        <a:latin typeface="IRANSansWeb(FaNum)" panose="02040503050201020203" pitchFamily="18" charset="-78"/>
                        <a:cs typeface="IRANSansWeb(FaNum)" panose="02040503050201020203" pitchFamily="18" charset="-78"/>
                      </a:endParaRPr>
                    </a:p>
                  </a:txBody>
                  <a:tcPr anchor="ctr"/>
                </a:tc>
                <a:tc>
                  <a:txBody>
                    <a:bodyPr/>
                    <a:lstStyle/>
                    <a:p>
                      <a:pPr marL="0" marR="0" lvl="0" indent="0" algn="ctr" defTabSz="548640" rtl="0" eaLnBrk="1" fontAlgn="auto" latinLnBrk="0" hangingPunct="1">
                        <a:lnSpc>
                          <a:spcPct val="100000"/>
                        </a:lnSpc>
                        <a:spcBef>
                          <a:spcPts val="0"/>
                        </a:spcBef>
                        <a:spcAft>
                          <a:spcPts val="0"/>
                        </a:spcAft>
                        <a:buClrTx/>
                        <a:buSzTx/>
                        <a:buFontTx/>
                        <a:buNone/>
                        <a:tabLst/>
                        <a:defRPr/>
                      </a:pPr>
                      <a:r>
                        <a:rPr lang="fa-IR" dirty="0">
                          <a:latin typeface="IRANSansWeb(FaNum)" panose="02040503050201020203" pitchFamily="18" charset="-78"/>
                          <a:cs typeface="IRANSansWeb(FaNum)" panose="02040503050201020203" pitchFamily="18" charset="-78"/>
                        </a:rPr>
                        <a:t>جعفر شریف امامی</a:t>
                      </a:r>
                      <a:endParaRPr lang="en-US" dirty="0">
                        <a:latin typeface="IRANSansWeb(FaNum)" panose="02040503050201020203" pitchFamily="18" charset="-78"/>
                        <a:cs typeface="IRANSansWeb(FaNum)" panose="02040503050201020203" pitchFamily="18" charset="-78"/>
                      </a:endParaRPr>
                    </a:p>
                  </a:txBody>
                  <a:tcPr anchor="ctr"/>
                </a:tc>
                <a:tc>
                  <a:txBody>
                    <a:bodyPr/>
                    <a:lstStyle/>
                    <a:p>
                      <a:pPr algn="ctr"/>
                      <a:r>
                        <a:rPr lang="fa-IR" dirty="0">
                          <a:latin typeface="IRANSansWeb(FaNum)" panose="02040503050201020203" pitchFamily="18" charset="-78"/>
                          <a:cs typeface="IRANSansWeb(FaNum)" panose="02040503050201020203" pitchFamily="18" charset="-78"/>
                        </a:rPr>
                        <a:t>ششم</a:t>
                      </a:r>
                      <a:endParaRPr lang="en-US" dirty="0">
                        <a:latin typeface="IRANSansWeb(FaNum)" panose="02040503050201020203" pitchFamily="18" charset="-78"/>
                        <a:cs typeface="IRANSansWeb(FaNum)" panose="02040503050201020203" pitchFamily="18" charset="-78"/>
                      </a:endParaRPr>
                    </a:p>
                  </a:txBody>
                  <a:tcPr anchor="ctr"/>
                </a:tc>
                <a:extLst>
                  <a:ext uri="{0D108BD9-81ED-4DB2-BD59-A6C34878D82A}">
                    <a16:rowId xmlns:a16="http://schemas.microsoft.com/office/drawing/2014/main" val="3257249857"/>
                  </a:ext>
                </a:extLst>
              </a:tr>
              <a:tr h="594727">
                <a:tc>
                  <a:txBody>
                    <a:bodyPr/>
                    <a:lstStyle/>
                    <a:p>
                      <a:pPr algn="ctr"/>
                      <a:r>
                        <a:rPr lang="ar-SA" dirty="0">
                          <a:effectLst/>
                          <a:latin typeface="IRANSansWeb(FaNum)" panose="02040503050201020203" pitchFamily="18" charset="-78"/>
                          <a:cs typeface="IRANSansWeb(FaNum)" panose="02040503050201020203" pitchFamily="18" charset="-78"/>
                        </a:rPr>
                        <a:t>اجلاسیه اول و دوم</a:t>
                      </a:r>
                    </a:p>
                  </a:txBody>
                  <a:tcPr anchor="ctr"/>
                </a:tc>
                <a:tc>
                  <a:txBody>
                    <a:bodyPr/>
                    <a:lstStyle/>
                    <a:p>
                      <a:pPr algn="ctr"/>
                      <a:r>
                        <a:rPr kumimoji="0" lang="fa-IR" sz="2160" b="0" i="0" u="none" strike="noStrike" kern="1200" cap="none" spc="0" normalizeH="0" baseline="0" noProof="0" dirty="0">
                          <a:ln>
                            <a:noFill/>
                          </a:ln>
                          <a:solidFill>
                            <a:prstClr val="black"/>
                          </a:solidFill>
                          <a:effectLst/>
                          <a:uLnTx/>
                          <a:uFillTx/>
                          <a:latin typeface="IRANSansWeb(FaNum)" panose="02040503050201020203" pitchFamily="18" charset="-78"/>
                          <a:ea typeface="+mn-ea"/>
                          <a:cs typeface="IRANSansWeb(FaNum)" panose="02040503050201020203" pitchFamily="18" charset="-78"/>
                        </a:rPr>
                        <a:t>تهران</a:t>
                      </a:r>
                      <a:endParaRPr lang="en-US" dirty="0">
                        <a:latin typeface="IRANSansWeb(FaNum)" panose="02040503050201020203" pitchFamily="18" charset="-78"/>
                        <a:cs typeface="IRANSansWeb(FaNum)" panose="02040503050201020203" pitchFamily="18" charset="-78"/>
                      </a:endParaRPr>
                    </a:p>
                  </a:txBody>
                  <a:tcPr anchor="ctr"/>
                </a:tc>
                <a:tc>
                  <a:txBody>
                    <a:bodyPr/>
                    <a:lstStyle/>
                    <a:p>
                      <a:pPr marL="0" marR="0" lvl="0" indent="0" algn="ctr" defTabSz="548640" rtl="0" eaLnBrk="1" fontAlgn="auto" latinLnBrk="0" hangingPunct="1">
                        <a:lnSpc>
                          <a:spcPct val="100000"/>
                        </a:lnSpc>
                        <a:spcBef>
                          <a:spcPts val="0"/>
                        </a:spcBef>
                        <a:spcAft>
                          <a:spcPts val="0"/>
                        </a:spcAft>
                        <a:buClrTx/>
                        <a:buSzTx/>
                        <a:buFontTx/>
                        <a:buNone/>
                        <a:tabLst/>
                        <a:defRPr/>
                      </a:pPr>
                      <a:r>
                        <a:rPr lang="fa-IR" dirty="0">
                          <a:latin typeface="IRANSansWeb(FaNum)" panose="02040503050201020203" pitchFamily="18" charset="-78"/>
                          <a:cs typeface="IRANSansWeb(FaNum)" panose="02040503050201020203" pitchFamily="18" charset="-78"/>
                        </a:rPr>
                        <a:t>جعفر شریف امامی</a:t>
                      </a:r>
                      <a:endParaRPr lang="en-US" dirty="0">
                        <a:latin typeface="IRANSansWeb(FaNum)" panose="02040503050201020203" pitchFamily="18" charset="-78"/>
                        <a:cs typeface="IRANSansWeb(FaNum)" panose="02040503050201020203" pitchFamily="18" charset="-78"/>
                      </a:endParaRPr>
                    </a:p>
                  </a:txBody>
                  <a:tcPr anchor="ctr"/>
                </a:tc>
                <a:tc>
                  <a:txBody>
                    <a:bodyPr/>
                    <a:lstStyle/>
                    <a:p>
                      <a:pPr algn="ctr"/>
                      <a:r>
                        <a:rPr lang="fa-IR" dirty="0">
                          <a:latin typeface="IRANSansWeb(FaNum)" panose="02040503050201020203" pitchFamily="18" charset="-78"/>
                          <a:cs typeface="IRANSansWeb(FaNum)" panose="02040503050201020203" pitchFamily="18" charset="-78"/>
                        </a:rPr>
                        <a:t>هفتم</a:t>
                      </a:r>
                      <a:endParaRPr lang="en-US" dirty="0">
                        <a:latin typeface="IRANSansWeb(FaNum)" panose="02040503050201020203" pitchFamily="18" charset="-78"/>
                        <a:cs typeface="IRANSansWeb(FaNum)" panose="02040503050201020203" pitchFamily="18" charset="-78"/>
                      </a:endParaRPr>
                    </a:p>
                  </a:txBody>
                  <a:tcPr anchor="ctr"/>
                </a:tc>
                <a:extLst>
                  <a:ext uri="{0D108BD9-81ED-4DB2-BD59-A6C34878D82A}">
                    <a16:rowId xmlns:a16="http://schemas.microsoft.com/office/drawing/2014/main" val="1509566300"/>
                  </a:ext>
                </a:extLst>
              </a:tr>
            </a:tbl>
          </a:graphicData>
        </a:graphic>
      </p:graphicFrame>
    </p:spTree>
    <p:extLst>
      <p:ext uri="{BB962C8B-B14F-4D97-AF65-F5344CB8AC3E}">
        <p14:creationId xmlns:p14="http://schemas.microsoft.com/office/powerpoint/2010/main" val="100444897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42" presetClass="entr" presetSubtype="0" fill="hold" nodeType="after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170057" y="636865"/>
            <a:ext cx="7175659" cy="610433"/>
          </a:xfrm>
          <a:prstGeom prst="rect">
            <a:avLst/>
          </a:prstGeom>
          <a:noFill/>
          <a:ln/>
        </p:spPr>
        <p:txBody>
          <a:bodyPr wrap="none" lIns="0" tIns="0" rIns="0" bIns="0" rtlCol="0" anchor="t"/>
          <a:lstStyle/>
          <a:p>
            <a:pPr marL="0" indent="0" algn="r" rtl="1">
              <a:lnSpc>
                <a:spcPts val="4800"/>
              </a:lnSpc>
              <a:buNone/>
            </a:pPr>
            <a:r>
              <a:rPr lang="en-US" sz="3800" b="1" kern="0" spc="-115" dirty="0">
                <a:solidFill>
                  <a:srgbClr val="000000"/>
                </a:solidFill>
                <a:latin typeface="IRANSansWeb(FaNum)" panose="02040503050201020203" pitchFamily="18" charset="-78"/>
                <a:ea typeface="Inter Bold" pitchFamily="34" charset="-122"/>
                <a:cs typeface="IRANSansWeb(FaNum)" panose="02040503050201020203" pitchFamily="18" charset="-78"/>
              </a:rPr>
              <a:t>پیشنهادها برای بهبود عملکرد مجلس سنا</a:t>
            </a:r>
            <a:endParaRPr lang="en-US" sz="3800" dirty="0">
              <a:latin typeface="IRANSansWeb(FaNum)" panose="02040503050201020203" pitchFamily="18" charset="-78"/>
              <a:cs typeface="IRANSansWeb(FaNum)" panose="02040503050201020203" pitchFamily="18" charset="-78"/>
            </a:endParaRPr>
          </a:p>
        </p:txBody>
      </p:sp>
      <p:pic>
        <p:nvPicPr>
          <p:cNvPr id="4" name="Image 1" descr="preencoded.png"/>
          <p:cNvPicPr>
            <a:picLocks noChangeAspect="1"/>
          </p:cNvPicPr>
          <p:nvPr/>
        </p:nvPicPr>
        <p:blipFill>
          <a:blip r:embed="rId4"/>
          <a:stretch>
            <a:fillRect/>
          </a:stretch>
        </p:blipFill>
        <p:spPr>
          <a:xfrm>
            <a:off x="13946743" y="1531687"/>
            <a:ext cx="488275" cy="488275"/>
          </a:xfrm>
          <a:prstGeom prst="rect">
            <a:avLst/>
          </a:prstGeom>
        </p:spPr>
      </p:pic>
      <p:sp>
        <p:nvSpPr>
          <p:cNvPr id="5" name="Text 1"/>
          <p:cNvSpPr/>
          <p:nvPr/>
        </p:nvSpPr>
        <p:spPr>
          <a:xfrm>
            <a:off x="11369076" y="1647646"/>
            <a:ext cx="2441734" cy="305157"/>
          </a:xfrm>
          <a:prstGeom prst="rect">
            <a:avLst/>
          </a:prstGeom>
          <a:noFill/>
          <a:ln/>
        </p:spPr>
        <p:txBody>
          <a:bodyPr wrap="none" lIns="0" tIns="0" rIns="0" bIns="0" rtlCol="0" anchor="t"/>
          <a:lstStyle/>
          <a:p>
            <a:pPr marL="0" indent="0" algn="r" rtl="1">
              <a:lnSpc>
                <a:spcPts val="2400"/>
              </a:lnSpc>
              <a:buNone/>
            </a:pPr>
            <a:r>
              <a:rPr lang="en-US" sz="2400" b="1" kern="0" spc="-58" dirty="0">
                <a:solidFill>
                  <a:srgbClr val="272525"/>
                </a:solidFill>
                <a:latin typeface="IRANSansWeb(FaNum)" panose="02040503050201020203" pitchFamily="18" charset="-78"/>
                <a:ea typeface="Inter Bold" pitchFamily="34" charset="-122"/>
                <a:cs typeface="IRANSansWeb(FaNum)" panose="02040503050201020203" pitchFamily="18" charset="-78"/>
              </a:rPr>
              <a:t>تعریف دقیق اختیارات</a:t>
            </a:r>
            <a:endParaRPr lang="en-US" sz="2400" dirty="0">
              <a:latin typeface="IRANSansWeb(FaNum)" panose="02040503050201020203" pitchFamily="18" charset="-78"/>
              <a:cs typeface="IRANSansWeb(FaNum)" panose="02040503050201020203" pitchFamily="18" charset="-78"/>
            </a:endParaRPr>
          </a:p>
        </p:txBody>
      </p:sp>
      <p:sp>
        <p:nvSpPr>
          <p:cNvPr id="6" name="Text 2"/>
          <p:cNvSpPr/>
          <p:nvPr/>
        </p:nvSpPr>
        <p:spPr>
          <a:xfrm>
            <a:off x="6170057" y="2646164"/>
            <a:ext cx="7776686" cy="625078"/>
          </a:xfrm>
          <a:prstGeom prst="rect">
            <a:avLst/>
          </a:prstGeom>
          <a:noFill/>
          <a:ln/>
        </p:spPr>
        <p:txBody>
          <a:bodyPr wrap="square" lIns="0" tIns="0" rIns="0" bIns="0" rtlCol="0" anchor="t"/>
          <a:lstStyle/>
          <a:p>
            <a:pPr marL="0" indent="0" algn="r" rtl="1">
              <a:lnSpc>
                <a:spcPts val="2450"/>
              </a:lnSpc>
              <a:buNone/>
            </a:pPr>
            <a:r>
              <a:rPr lang="en-US" sz="1750" kern="0" spc="-31" dirty="0">
                <a:solidFill>
                  <a:srgbClr val="272525"/>
                </a:solidFill>
                <a:latin typeface="IRANSansWeb(FaNum)" panose="02040503050201020203" pitchFamily="18" charset="-78"/>
                <a:ea typeface="Inter" pitchFamily="34" charset="-122"/>
                <a:cs typeface="IRANSansWeb(FaNum)" panose="02040503050201020203" pitchFamily="18" charset="-78"/>
              </a:rPr>
              <a:t>تعریف و تفکیک دقیق اختیارات مجلس سنا و مجلس نمایندگان می‌تواند موجب بهبود عملکرد این نهاد شود.</a:t>
            </a:r>
            <a:endParaRPr lang="en-US" sz="1750" dirty="0">
              <a:latin typeface="IRANSansWeb(FaNum)" panose="02040503050201020203" pitchFamily="18" charset="-78"/>
              <a:cs typeface="IRANSansWeb(FaNum)" panose="02040503050201020203" pitchFamily="18" charset="-78"/>
            </a:endParaRPr>
          </a:p>
        </p:txBody>
      </p:sp>
      <p:pic>
        <p:nvPicPr>
          <p:cNvPr id="7" name="Image 2" descr="preencoded.png"/>
          <p:cNvPicPr>
            <a:picLocks noChangeAspect="1"/>
          </p:cNvPicPr>
          <p:nvPr/>
        </p:nvPicPr>
        <p:blipFill>
          <a:blip r:embed="rId5"/>
          <a:stretch>
            <a:fillRect/>
          </a:stretch>
        </p:blipFill>
        <p:spPr>
          <a:xfrm>
            <a:off x="13946743" y="3711840"/>
            <a:ext cx="488275" cy="488275"/>
          </a:xfrm>
          <a:prstGeom prst="rect">
            <a:avLst/>
          </a:prstGeom>
        </p:spPr>
      </p:pic>
      <p:sp>
        <p:nvSpPr>
          <p:cNvPr id="8" name="Text 3"/>
          <p:cNvSpPr/>
          <p:nvPr/>
        </p:nvSpPr>
        <p:spPr>
          <a:xfrm>
            <a:off x="11369076" y="3881668"/>
            <a:ext cx="2441734" cy="305157"/>
          </a:xfrm>
          <a:prstGeom prst="rect">
            <a:avLst/>
          </a:prstGeom>
          <a:noFill/>
          <a:ln/>
        </p:spPr>
        <p:txBody>
          <a:bodyPr wrap="none" lIns="0" tIns="0" rIns="0" bIns="0" rtlCol="0" anchor="t"/>
          <a:lstStyle/>
          <a:p>
            <a:pPr marL="0" indent="0" algn="r" rtl="1">
              <a:lnSpc>
                <a:spcPts val="2400"/>
              </a:lnSpc>
              <a:buNone/>
            </a:pPr>
            <a:r>
              <a:rPr lang="en-US" sz="2800" b="1" kern="0" spc="-58" dirty="0">
                <a:solidFill>
                  <a:srgbClr val="272525"/>
                </a:solidFill>
                <a:latin typeface="IRANSansWeb(FaNum)" panose="02040503050201020203" pitchFamily="18" charset="-78"/>
                <a:ea typeface="Inter Bold" pitchFamily="34" charset="-122"/>
                <a:cs typeface="IRANSansWeb(FaNum)" panose="02040503050201020203" pitchFamily="18" charset="-78"/>
              </a:rPr>
              <a:t>انتخاب اعضا</a:t>
            </a:r>
            <a:endParaRPr lang="en-US" sz="2800" dirty="0">
              <a:latin typeface="IRANSansWeb(FaNum)" panose="02040503050201020203" pitchFamily="18" charset="-78"/>
              <a:cs typeface="IRANSansWeb(FaNum)" panose="02040503050201020203" pitchFamily="18" charset="-78"/>
            </a:endParaRPr>
          </a:p>
        </p:txBody>
      </p:sp>
      <p:sp>
        <p:nvSpPr>
          <p:cNvPr id="9" name="Text 4"/>
          <p:cNvSpPr/>
          <p:nvPr/>
        </p:nvSpPr>
        <p:spPr>
          <a:xfrm>
            <a:off x="6170057" y="4963120"/>
            <a:ext cx="7776686" cy="625078"/>
          </a:xfrm>
          <a:prstGeom prst="rect">
            <a:avLst/>
          </a:prstGeom>
          <a:noFill/>
          <a:ln/>
        </p:spPr>
        <p:txBody>
          <a:bodyPr wrap="square" lIns="0" tIns="0" rIns="0" bIns="0" rtlCol="0" anchor="t"/>
          <a:lstStyle/>
          <a:p>
            <a:pPr marL="0" indent="0" algn="r" rtl="1">
              <a:lnSpc>
                <a:spcPts val="2450"/>
              </a:lnSpc>
              <a:buNone/>
            </a:pPr>
            <a:r>
              <a:rPr lang="en-US" sz="1750" kern="0" spc="-31" dirty="0">
                <a:solidFill>
                  <a:srgbClr val="272525"/>
                </a:solidFill>
                <a:latin typeface="IRANSansWeb(FaNum)" panose="02040503050201020203" pitchFamily="18" charset="-78"/>
                <a:ea typeface="Inter" pitchFamily="34" charset="-122"/>
                <a:cs typeface="IRANSansWeb(FaNum)" panose="02040503050201020203" pitchFamily="18" charset="-78"/>
              </a:rPr>
              <a:t>برخی معتقدند که انتخاب اعضای مجلس سنا به صورت مردمی می‌تواند استقلال این مجلس را افزایش دهد.</a:t>
            </a:r>
            <a:endParaRPr lang="en-US" sz="1750" dirty="0">
              <a:latin typeface="IRANSansWeb(FaNum)" panose="02040503050201020203" pitchFamily="18" charset="-78"/>
              <a:cs typeface="IRANSansWeb(FaNum)" panose="02040503050201020203" pitchFamily="18" charset="-78"/>
            </a:endParaRPr>
          </a:p>
        </p:txBody>
      </p:sp>
      <p:pic>
        <p:nvPicPr>
          <p:cNvPr id="10" name="Image 3" descr="preencoded.png"/>
          <p:cNvPicPr>
            <a:picLocks noChangeAspect="1"/>
          </p:cNvPicPr>
          <p:nvPr/>
        </p:nvPicPr>
        <p:blipFill>
          <a:blip r:embed="rId6"/>
          <a:stretch>
            <a:fillRect/>
          </a:stretch>
        </p:blipFill>
        <p:spPr>
          <a:xfrm>
            <a:off x="13946742" y="6107065"/>
            <a:ext cx="488275" cy="488275"/>
          </a:xfrm>
          <a:prstGeom prst="rect">
            <a:avLst/>
          </a:prstGeom>
        </p:spPr>
      </p:pic>
      <p:sp>
        <p:nvSpPr>
          <p:cNvPr id="11" name="Text 5"/>
          <p:cNvSpPr/>
          <p:nvPr/>
        </p:nvSpPr>
        <p:spPr>
          <a:xfrm>
            <a:off x="11369076" y="6198623"/>
            <a:ext cx="2441734" cy="305157"/>
          </a:xfrm>
          <a:prstGeom prst="rect">
            <a:avLst/>
          </a:prstGeom>
          <a:noFill/>
          <a:ln/>
        </p:spPr>
        <p:txBody>
          <a:bodyPr wrap="none" lIns="0" tIns="0" rIns="0" bIns="0" rtlCol="0" anchor="t"/>
          <a:lstStyle/>
          <a:p>
            <a:pPr marL="0" indent="0" algn="r" rtl="1">
              <a:lnSpc>
                <a:spcPts val="2400"/>
              </a:lnSpc>
              <a:buNone/>
            </a:pPr>
            <a:r>
              <a:rPr lang="en-US" sz="2800" b="1" kern="0" spc="-58" dirty="0">
                <a:solidFill>
                  <a:srgbClr val="272525"/>
                </a:solidFill>
                <a:latin typeface="IRANSansWeb(FaNum)" panose="02040503050201020203" pitchFamily="18" charset="-78"/>
                <a:ea typeface="Inter Bold" pitchFamily="34" charset="-122"/>
                <a:cs typeface="IRANSansWeb(FaNum)" panose="02040503050201020203" pitchFamily="18" charset="-78"/>
              </a:rPr>
              <a:t>تقویت نقش نظارتی</a:t>
            </a:r>
            <a:endParaRPr lang="en-US" sz="2800" dirty="0">
              <a:latin typeface="IRANSansWeb(FaNum)" panose="02040503050201020203" pitchFamily="18" charset="-78"/>
              <a:cs typeface="IRANSansWeb(FaNum)" panose="02040503050201020203" pitchFamily="18" charset="-78"/>
            </a:endParaRPr>
          </a:p>
        </p:txBody>
      </p:sp>
      <p:sp>
        <p:nvSpPr>
          <p:cNvPr id="12" name="Text 6"/>
          <p:cNvSpPr/>
          <p:nvPr/>
        </p:nvSpPr>
        <p:spPr>
          <a:xfrm>
            <a:off x="6170057" y="7280077"/>
            <a:ext cx="7776686" cy="312539"/>
          </a:xfrm>
          <a:prstGeom prst="rect">
            <a:avLst/>
          </a:prstGeom>
          <a:noFill/>
          <a:ln/>
        </p:spPr>
        <p:txBody>
          <a:bodyPr wrap="none" lIns="0" tIns="0" rIns="0" bIns="0" rtlCol="0" anchor="t"/>
          <a:lstStyle/>
          <a:p>
            <a:pPr marL="0" indent="0" algn="r" rtl="1">
              <a:lnSpc>
                <a:spcPts val="2450"/>
              </a:lnSpc>
              <a:buNone/>
            </a:pPr>
            <a:r>
              <a:rPr lang="en-US" sz="1750" kern="0" spc="-31" dirty="0">
                <a:solidFill>
                  <a:srgbClr val="272525"/>
                </a:solidFill>
                <a:latin typeface="IRANSansWeb(FaNum)" panose="02040503050201020203" pitchFamily="18" charset="-78"/>
                <a:ea typeface="Inter" pitchFamily="34" charset="-122"/>
                <a:cs typeface="IRANSansWeb(FaNum)" panose="02040503050201020203" pitchFamily="18" charset="-78"/>
              </a:rPr>
              <a:t>تقویت نقش نظارتی مجلس سنا بر عملکرد دولت و قوه مجریه می‌تواند کارآمدی این نهاد را ارتقا دهد.</a:t>
            </a:r>
            <a:endParaRPr lang="en-US" sz="1750" dirty="0">
              <a:latin typeface="IRANSansWeb(FaNum)" panose="02040503050201020203" pitchFamily="18" charset="-78"/>
              <a:cs typeface="IRANSansWeb(FaNum)" panose="02040503050201020203" pitchFamily="18" charset="-78"/>
            </a:endParaRPr>
          </a:p>
        </p:txBody>
      </p:sp>
    </p:spTree>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par>
                    <p:cTn id="10" fill="hold">
                      <p:stCondLst>
                        <p:cond delay="indefinite"/>
                      </p:stCondLst>
                      <p:childTnLst>
                        <p:par>
                          <p:cTn id="11" fill="hold">
                            <p:stCondLst>
                              <p:cond delay="0"/>
                            </p:stCondLst>
                            <p:childTnLst>
                              <p:par>
                                <p:cTn id="12" presetID="14" presetClass="entr" presetSubtype="10"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randombar(horizontal)">
                                      <p:cBhvr>
                                        <p:cTn id="14" dur="500"/>
                                        <p:tgtEl>
                                          <p:spTgt spid="5"/>
                                        </p:tgtEl>
                                      </p:cBhvr>
                                    </p:animEffect>
                                  </p:childTnLst>
                                </p:cTn>
                              </p:par>
                              <p:par>
                                <p:cTn id="15" presetID="14" presetClass="entr" presetSubtype="1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randombar(horizontal)">
                                      <p:cBhvr>
                                        <p:cTn id="17" dur="500"/>
                                        <p:tgtEl>
                                          <p:spTgt spid="4"/>
                                        </p:tgtEl>
                                      </p:cBhvr>
                                    </p:animEffect>
                                  </p:childTnLst>
                                </p:cTn>
                              </p:par>
                              <p:par>
                                <p:cTn id="18" presetID="14" presetClass="entr" presetSubtype="10" fill="hold" grpId="0"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randombar(horizontal)">
                                      <p:cBhvr>
                                        <p:cTn id="20" dur="500"/>
                                        <p:tgtEl>
                                          <p:spTgt spid="6"/>
                                        </p:tgtEl>
                                      </p:cBhvr>
                                    </p:animEffect>
                                  </p:childTnLst>
                                </p:cTn>
                              </p:par>
                            </p:childTnLst>
                          </p:cTn>
                        </p:par>
                      </p:childTnLst>
                    </p:cTn>
                  </p:par>
                  <p:par>
                    <p:cTn id="21" fill="hold">
                      <p:stCondLst>
                        <p:cond delay="indefinite"/>
                      </p:stCondLst>
                      <p:childTnLst>
                        <p:par>
                          <p:cTn id="22" fill="hold">
                            <p:stCondLst>
                              <p:cond delay="0"/>
                            </p:stCondLst>
                            <p:childTnLst>
                              <p:par>
                                <p:cTn id="23" presetID="14" presetClass="entr" presetSubtype="10"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randombar(horizontal)">
                                      <p:cBhvr>
                                        <p:cTn id="25" dur="500"/>
                                        <p:tgtEl>
                                          <p:spTgt spid="8"/>
                                        </p:tgtEl>
                                      </p:cBhvr>
                                    </p:animEffect>
                                  </p:childTnLst>
                                </p:cTn>
                              </p:par>
                              <p:par>
                                <p:cTn id="26" presetID="14" presetClass="entr" presetSubtype="10" fill="hold" grpId="0" nodeType="with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randombar(horizontal)">
                                      <p:cBhvr>
                                        <p:cTn id="28" dur="500"/>
                                        <p:tgtEl>
                                          <p:spTgt spid="9"/>
                                        </p:tgtEl>
                                      </p:cBhvr>
                                    </p:animEffect>
                                  </p:childTnLst>
                                </p:cTn>
                              </p:par>
                              <p:par>
                                <p:cTn id="29" presetID="14" presetClass="entr" presetSubtype="10" fill="hold" nodeType="with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randombar(horizontal)">
                                      <p:cBhvr>
                                        <p:cTn id="31" dur="500"/>
                                        <p:tgtEl>
                                          <p:spTgt spid="7"/>
                                        </p:tgtEl>
                                      </p:cBhvr>
                                    </p:animEffect>
                                  </p:childTnLst>
                                </p:cTn>
                              </p:par>
                            </p:childTnLst>
                          </p:cTn>
                        </p:par>
                      </p:childTnLst>
                    </p:cTn>
                  </p:par>
                  <p:par>
                    <p:cTn id="32" fill="hold">
                      <p:stCondLst>
                        <p:cond delay="indefinite"/>
                      </p:stCondLst>
                      <p:childTnLst>
                        <p:par>
                          <p:cTn id="33" fill="hold">
                            <p:stCondLst>
                              <p:cond delay="0"/>
                            </p:stCondLst>
                            <p:childTnLst>
                              <p:par>
                                <p:cTn id="34" presetID="14" presetClass="entr" presetSubtype="10" fill="hold" nodeType="click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randombar(horizontal)">
                                      <p:cBhvr>
                                        <p:cTn id="36" dur="500"/>
                                        <p:tgtEl>
                                          <p:spTgt spid="10"/>
                                        </p:tgtEl>
                                      </p:cBhvr>
                                    </p:animEffect>
                                  </p:childTnLst>
                                </p:cTn>
                              </p:par>
                              <p:par>
                                <p:cTn id="37" presetID="14" presetClass="entr" presetSubtype="10" fill="hold" grpId="0" nodeType="withEffect">
                                  <p:stCondLst>
                                    <p:cond delay="0"/>
                                  </p:stCondLst>
                                  <p:childTnLst>
                                    <p:set>
                                      <p:cBhvr>
                                        <p:cTn id="38" dur="1" fill="hold">
                                          <p:stCondLst>
                                            <p:cond delay="0"/>
                                          </p:stCondLst>
                                        </p:cTn>
                                        <p:tgtEl>
                                          <p:spTgt spid="11"/>
                                        </p:tgtEl>
                                        <p:attrNameLst>
                                          <p:attrName>style.visibility</p:attrName>
                                        </p:attrNameLst>
                                      </p:cBhvr>
                                      <p:to>
                                        <p:strVal val="visible"/>
                                      </p:to>
                                    </p:set>
                                    <p:animEffect transition="in" filter="randombar(horizontal)">
                                      <p:cBhvr>
                                        <p:cTn id="39" dur="500"/>
                                        <p:tgtEl>
                                          <p:spTgt spid="11"/>
                                        </p:tgtEl>
                                      </p:cBhvr>
                                    </p:animEffect>
                                  </p:childTnLst>
                                </p:cTn>
                              </p:par>
                              <p:par>
                                <p:cTn id="40" presetID="14" presetClass="entr" presetSubtype="10" fill="hold" grpId="0" nodeType="with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randombar(horizontal)">
                                      <p:cBhvr>
                                        <p:cTn id="4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6" grpId="0" animBg="1"/>
      <p:bldP spid="8" grpId="0" animBg="1"/>
      <p:bldP spid="9" grpId="0" animBg="1"/>
      <p:bldP spid="11" grpId="0" animBg="1"/>
      <p:bldP spid="1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a:extLst>
              <a:ext uri="{FF2B5EF4-FFF2-40B4-BE49-F238E27FC236}">
                <a16:creationId xmlns:a16="http://schemas.microsoft.com/office/drawing/2014/main" id="{99B7605E-D971-8754-A301-C3ECEB676968}"/>
              </a:ext>
            </a:extLst>
          </p:cNvPr>
          <p:cNvSpPr/>
          <p:nvPr/>
        </p:nvSpPr>
        <p:spPr>
          <a:xfrm>
            <a:off x="5443804" y="285333"/>
            <a:ext cx="8089583" cy="708779"/>
          </a:xfrm>
          <a:prstGeom prst="rect">
            <a:avLst/>
          </a:prstGeom>
          <a:noFill/>
          <a:ln/>
        </p:spPr>
        <p:txBody>
          <a:bodyPr wrap="none" lIns="0" tIns="0" rIns="0" bIns="0" rtlCol="0" anchor="t"/>
          <a:lstStyle/>
          <a:p>
            <a:pPr marL="0" indent="0" algn="r" rtl="1">
              <a:lnSpc>
                <a:spcPts val="5550"/>
              </a:lnSpc>
              <a:buNone/>
            </a:pPr>
            <a:r>
              <a:rPr lang="fa-IR" sz="4450" b="1" kern="0" spc="-134" dirty="0">
                <a:solidFill>
                  <a:srgbClr val="000000"/>
                </a:solidFill>
                <a:latin typeface="IRANSansWeb(FaNum)" panose="02040503050201020203" pitchFamily="18" charset="-78"/>
                <a:ea typeface="Inter Bold" pitchFamily="34" charset="-122"/>
                <a:cs typeface="IRANSansWeb(FaNum)" panose="02040503050201020203" pitchFamily="18" charset="-78"/>
              </a:rPr>
              <a:t>کاخ سنا</a:t>
            </a:r>
            <a:endParaRPr lang="en-US" sz="4450" dirty="0">
              <a:latin typeface="IRANSansWeb(FaNum)" panose="02040503050201020203" pitchFamily="18" charset="-78"/>
              <a:cs typeface="IRANSansWeb(FaNum)" panose="02040503050201020203" pitchFamily="18" charset="-78"/>
            </a:endParaRPr>
          </a:p>
        </p:txBody>
      </p:sp>
      <p:sp>
        <p:nvSpPr>
          <p:cNvPr id="4" name="TextBox 3">
            <a:extLst>
              <a:ext uri="{FF2B5EF4-FFF2-40B4-BE49-F238E27FC236}">
                <a16:creationId xmlns:a16="http://schemas.microsoft.com/office/drawing/2014/main" id="{D9AFB09D-4DAD-398A-B85F-19F038669AC7}"/>
              </a:ext>
            </a:extLst>
          </p:cNvPr>
          <p:cNvSpPr txBox="1"/>
          <p:nvPr/>
        </p:nvSpPr>
        <p:spPr>
          <a:xfrm>
            <a:off x="1130300" y="1562100"/>
            <a:ext cx="12814300" cy="5043688"/>
          </a:xfrm>
          <a:prstGeom prst="rect">
            <a:avLst/>
          </a:prstGeom>
          <a:noFill/>
        </p:spPr>
        <p:txBody>
          <a:bodyPr wrap="square" rtlCol="0">
            <a:spAutoFit/>
          </a:bodyPr>
          <a:lstStyle/>
          <a:p>
            <a:pPr algn="r" rtl="1">
              <a:lnSpc>
                <a:spcPct val="150000"/>
              </a:lnSpc>
            </a:pPr>
            <a:r>
              <a:rPr lang="ar-SA" dirty="0">
                <a:latin typeface="IRANSansWeb(FaNum)" panose="02040503050201020203" pitchFamily="18" charset="-78"/>
                <a:cs typeface="IRANSansWeb(FaNum)" panose="02040503050201020203" pitchFamily="18" charset="-78"/>
              </a:rPr>
              <a:t>به دلیل این که پیشتر، محلی برای تشکیل جلسات مجلس سنا در نظر گرفته نشده بود، در سال‌های نخستین، جلسات مجلس سنا در عمارت مجلس شورای ملی تشکیل می‌شد؛ ولی پس از انحلال مجلس در سال ۱۳۳۱ و گشایش دوباره آن در ۱۳۳۲، سناتورها به این فکر افتادند که هرچه زودتر محلی اختصاصی جهت مجلس سنا در نظر گرفته شود. بدین منظور برخی از سناتورها با تلاش بسیار و با موافقت محمدرضا شاه پهلوی کاخ علیرضا پهلوی را خریداری کردند و به مجلس سنا اختصاص دادند و از اسفند ۱۳۳۳، به بعد جلسات سنا در آن‌جا تشکیل شد اما چون در کاخ جدید نیز محل مناسبی برای ادارات، کتابخانه و سایر تشریفات مربوطه وجود نداشت، تصمیم گرفته شد که ساختمان جدیدی در کنار کاخ علیرضا پهلوی احداث شود. بدین ترتیب، ساختمان کنونی مجلس توسط حیدر غیایی، معمار ایرانی، طراحی و ساخته شد. این بنا تا سال ۱۳۵۷، جهت جلسات مجلس سنا مورد استفاده قرار می‌گرفت.</a:t>
            </a:r>
          </a:p>
          <a:p>
            <a:pPr algn="r" rtl="1">
              <a:lnSpc>
                <a:spcPct val="150000"/>
              </a:lnSpc>
            </a:pPr>
            <a:endParaRPr lang="ar-SA" dirty="0">
              <a:latin typeface="IRANSansWeb(FaNum)" panose="02040503050201020203" pitchFamily="18" charset="-78"/>
              <a:cs typeface="IRANSansWeb(FaNum)" panose="02040503050201020203" pitchFamily="18" charset="-78"/>
            </a:endParaRPr>
          </a:p>
          <a:p>
            <a:pPr algn="r" rtl="1">
              <a:lnSpc>
                <a:spcPct val="150000"/>
              </a:lnSpc>
            </a:pPr>
            <a:r>
              <a:rPr lang="ar-SA" dirty="0">
                <a:latin typeface="IRANSansWeb(FaNum)" panose="02040503050201020203" pitchFamily="18" charset="-78"/>
                <a:cs typeface="IRANSansWeb(FaNum)" panose="02040503050201020203" pitchFamily="18" charset="-78"/>
              </a:rPr>
              <a:t>پس از انقلاب ۱۳۵۷ و انحلال مجلس‌ها، در ابتدا کاخ سنا برای تهیه قانون اساسی جمهوری اسلامی ایران به محل برگزاری جلسه‌های مجلس خبرگان قانون اساسی تبدیل شد. پس از اتمام تدوین قانون اساسی نیز این ساختمان به مجلس شورای اسلامی اختصاص یافت و جلسات این مجلس تا سال ۱۳۸۳، در همین محل برگزار می‌شد. با تکمیل ساختمان جدید مجلس در میدان بهارستان، از این ساختمان تنها برای برگزاری برخی گردهمایی‌های دولتی و جلسات سالانهٔ مجلس خبرگان رهبری استفاده می‌شود.</a:t>
            </a:r>
            <a:endParaRPr lang="en-US" dirty="0">
              <a:latin typeface="IRANSansWeb(FaNum)" panose="02040503050201020203" pitchFamily="18" charset="-78"/>
              <a:cs typeface="IRANSansWeb(FaNum)" panose="02040503050201020203" pitchFamily="18" charset="-78"/>
            </a:endParaRPr>
          </a:p>
        </p:txBody>
      </p:sp>
    </p:spTree>
    <p:extLst>
      <p:ext uri="{BB962C8B-B14F-4D97-AF65-F5344CB8AC3E}">
        <p14:creationId xmlns:p14="http://schemas.microsoft.com/office/powerpoint/2010/main" val="315815183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6" presetClass="entr" presetSubtype="16" fill="hold" grpId="0"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circle(in)">
                                      <p:cBhvr>
                                        <p:cTn id="13"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00E887-24A1-5DF4-B770-53DB1D231A00}"/>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5149031A-E7CE-6BDE-F6C2-60543A70EC53}"/>
              </a:ext>
            </a:extLst>
          </p:cNvPr>
          <p:cNvSpPr/>
          <p:nvPr/>
        </p:nvSpPr>
        <p:spPr>
          <a:xfrm>
            <a:off x="5888304" y="639723"/>
            <a:ext cx="8089583" cy="708779"/>
          </a:xfrm>
          <a:prstGeom prst="rect">
            <a:avLst/>
          </a:prstGeom>
          <a:noFill/>
          <a:ln/>
        </p:spPr>
        <p:txBody>
          <a:bodyPr wrap="none" lIns="0" tIns="0" rIns="0" bIns="0" rtlCol="0" anchor="t"/>
          <a:lstStyle/>
          <a:p>
            <a:pPr marL="0" indent="0" algn="r" rtl="1">
              <a:lnSpc>
                <a:spcPts val="5550"/>
              </a:lnSpc>
              <a:buNone/>
            </a:pPr>
            <a:r>
              <a:rPr lang="en-US" sz="4450" b="1" kern="0" spc="-134" dirty="0">
                <a:solidFill>
                  <a:srgbClr val="000000"/>
                </a:solidFill>
                <a:latin typeface="IRANSansWeb(FaNum)" panose="02040503050201020203" pitchFamily="18" charset="-78"/>
                <a:ea typeface="Inter Bold" pitchFamily="34" charset="-122"/>
                <a:cs typeface="IRANSansWeb(FaNum)" panose="02040503050201020203" pitchFamily="18" charset="-78"/>
              </a:rPr>
              <a:t>نتیجه‌گیری و چشم‌انداز آینده مجلس سنا</a:t>
            </a:r>
            <a:endParaRPr lang="en-US" sz="4450" dirty="0">
              <a:latin typeface="IRANSansWeb(FaNum)" panose="02040503050201020203" pitchFamily="18" charset="-78"/>
              <a:cs typeface="IRANSansWeb(FaNum)" panose="02040503050201020203" pitchFamily="18" charset="-78"/>
            </a:endParaRPr>
          </a:p>
        </p:txBody>
      </p:sp>
      <p:sp>
        <p:nvSpPr>
          <p:cNvPr id="3" name="Text 0">
            <a:extLst>
              <a:ext uri="{FF2B5EF4-FFF2-40B4-BE49-F238E27FC236}">
                <a16:creationId xmlns:a16="http://schemas.microsoft.com/office/drawing/2014/main" id="{9EFDBA04-D467-0E65-DC7B-238528B52949}"/>
              </a:ext>
            </a:extLst>
          </p:cNvPr>
          <p:cNvSpPr/>
          <p:nvPr/>
        </p:nvSpPr>
        <p:spPr>
          <a:xfrm>
            <a:off x="2164977" y="2202911"/>
            <a:ext cx="11812910" cy="4856795"/>
          </a:xfrm>
          <a:prstGeom prst="rect">
            <a:avLst/>
          </a:prstGeom>
          <a:noFill/>
          <a:ln/>
        </p:spPr>
        <p:txBody>
          <a:bodyPr wrap="none" lIns="0" tIns="0" rIns="0" bIns="0" rtlCol="0" anchor="t"/>
          <a:lstStyle/>
          <a:p>
            <a:pPr algn="r" rtl="1">
              <a:lnSpc>
                <a:spcPct val="200000"/>
              </a:lnSpc>
            </a:pPr>
            <a:r>
              <a:rPr lang="ar-SA" sz="2500" dirty="0">
                <a:latin typeface="IRANSansWeb(FaNum)" panose="02040503050201020203" pitchFamily="18" charset="-78"/>
                <a:cs typeface="IRANSansWeb(FaNum)" panose="02040503050201020203" pitchFamily="18" charset="-78"/>
              </a:rPr>
              <a:t>پس از انقلاب اسلامی ایران در سال 1357، با تغییر نظام حکومتی از سلطنتی به جمهوری اسلامی،</a:t>
            </a:r>
            <a:endParaRPr lang="fa-IR" sz="2500" dirty="0">
              <a:latin typeface="IRANSansWeb(FaNum)" panose="02040503050201020203" pitchFamily="18" charset="-78"/>
              <a:cs typeface="IRANSansWeb(FaNum)" panose="02040503050201020203" pitchFamily="18" charset="-78"/>
            </a:endParaRPr>
          </a:p>
          <a:p>
            <a:pPr algn="r" rtl="1">
              <a:lnSpc>
                <a:spcPct val="200000"/>
              </a:lnSpc>
            </a:pPr>
            <a:r>
              <a:rPr lang="ar-SA" sz="2500" dirty="0">
                <a:latin typeface="IRANSansWeb(FaNum)" panose="02040503050201020203" pitchFamily="18" charset="-78"/>
                <a:cs typeface="IRANSansWeb(FaNum)" panose="02040503050201020203" pitchFamily="18" charset="-78"/>
              </a:rPr>
              <a:t> مجلس سنا منحل شد. در نظام جدید، تنها یک مجلس قانون‌گذاری (مجلس شورای اسلامی) وجود دارد.</a:t>
            </a:r>
          </a:p>
        </p:txBody>
      </p:sp>
    </p:spTree>
    <p:extLst>
      <p:ext uri="{BB962C8B-B14F-4D97-AF65-F5344CB8AC3E}">
        <p14:creationId xmlns:p14="http://schemas.microsoft.com/office/powerpoint/2010/main" val="201908291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1000"/>
                                        <p:tgtEl>
                                          <p:spTgt spid="3"/>
                                        </p:tgtEl>
                                      </p:cBhvr>
                                    </p:animEffect>
                                    <p:anim calcmode="lin" valueType="num">
                                      <p:cBhvr>
                                        <p:cTn id="14" dur="1000" fill="hold"/>
                                        <p:tgtEl>
                                          <p:spTgt spid="3"/>
                                        </p:tgtEl>
                                        <p:attrNameLst>
                                          <p:attrName>ppt_x</p:attrName>
                                        </p:attrNameLst>
                                      </p:cBhvr>
                                      <p:tavLst>
                                        <p:tav tm="0">
                                          <p:val>
                                            <p:strVal val="#ppt_x"/>
                                          </p:val>
                                        </p:tav>
                                        <p:tav tm="100000">
                                          <p:val>
                                            <p:strVal val="#ppt_x"/>
                                          </p:val>
                                        </p:tav>
                                      </p:tavLst>
                                    </p:anim>
                                    <p:anim calcmode="lin" valueType="num">
                                      <p:cBhvr>
                                        <p:cTn id="15"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8C967A-8A68-5F15-5E15-A5F6717E5425}"/>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B56E5E46-9E60-4C25-110D-237305EEBB07}"/>
              </a:ext>
            </a:extLst>
          </p:cNvPr>
          <p:cNvSpPr/>
          <p:nvPr/>
        </p:nvSpPr>
        <p:spPr>
          <a:xfrm>
            <a:off x="5888304" y="285333"/>
            <a:ext cx="8089583" cy="708779"/>
          </a:xfrm>
          <a:prstGeom prst="rect">
            <a:avLst/>
          </a:prstGeom>
          <a:noFill/>
          <a:ln/>
        </p:spPr>
        <p:txBody>
          <a:bodyPr wrap="none" lIns="0" tIns="0" rIns="0" bIns="0" rtlCol="0" anchor="t"/>
          <a:lstStyle/>
          <a:p>
            <a:pPr algn="r" rtl="1">
              <a:lnSpc>
                <a:spcPct val="200000"/>
              </a:lnSpc>
            </a:pPr>
            <a:r>
              <a:rPr lang="ar-SA" sz="4800" b="1" dirty="0">
                <a:latin typeface="IRANSansWeb(FaNum)" panose="02040503050201020203" pitchFamily="18" charset="-78"/>
                <a:cs typeface="IRANSansWeb(FaNum)" panose="02040503050201020203" pitchFamily="18" charset="-78"/>
              </a:rPr>
              <a:t>نقد و تحلیل مجلس سنا</a:t>
            </a:r>
            <a:endParaRPr lang="en-US" sz="4450" b="1" dirty="0">
              <a:latin typeface="IRANSansWeb(FaNum)" panose="02040503050201020203" pitchFamily="18" charset="-78"/>
              <a:cs typeface="IRANSansWeb(FaNum)" panose="02040503050201020203" pitchFamily="18" charset="-78"/>
            </a:endParaRPr>
          </a:p>
        </p:txBody>
      </p:sp>
      <p:sp>
        <p:nvSpPr>
          <p:cNvPr id="12" name="Rectangle 7">
            <a:extLst>
              <a:ext uri="{FF2B5EF4-FFF2-40B4-BE49-F238E27FC236}">
                <a16:creationId xmlns:a16="http://schemas.microsoft.com/office/drawing/2014/main" id="{52B5E9B3-3397-DB0A-5DD5-F28F964881C1}"/>
              </a:ext>
            </a:extLst>
          </p:cNvPr>
          <p:cNvSpPr>
            <a:spLocks noChangeArrowheads="1"/>
          </p:cNvSpPr>
          <p:nvPr/>
        </p:nvSpPr>
        <p:spPr bwMode="auto">
          <a:xfrm>
            <a:off x="3004457" y="1750069"/>
            <a:ext cx="10403539" cy="56707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marR="0" lvl="0" indent="-342900" algn="r" defTabSz="914400" rtl="1" eaLnBrk="0" fontAlgn="base" latinLnBrk="0" hangingPunct="0">
              <a:lnSpc>
                <a:spcPct val="250000"/>
              </a:lnSpc>
              <a:spcBef>
                <a:spcPct val="0"/>
              </a:spcBef>
              <a:spcAft>
                <a:spcPct val="0"/>
              </a:spcAft>
              <a:buClrTx/>
              <a:buSzTx/>
              <a:buFont typeface="Wingdings" panose="05000000000000000000" pitchFamily="2" charset="2"/>
              <a:buChar char="q"/>
              <a:tabLst/>
            </a:pPr>
            <a:r>
              <a:rPr kumimoji="0" lang="ar-SA" altLang="en-US" sz="2400" b="1" i="0" u="none" strike="noStrike" cap="none" normalizeH="0" baseline="0" dirty="0">
                <a:ln>
                  <a:noFill/>
                </a:ln>
                <a:solidFill>
                  <a:schemeClr val="tx1"/>
                </a:solidFill>
                <a:effectLst/>
                <a:latin typeface="IRANSansWeb(FaNum)" panose="02040503050201020203" pitchFamily="18" charset="-78"/>
                <a:cs typeface="IRANSansWeb(FaNum)" panose="02040503050201020203" pitchFamily="18" charset="-78"/>
              </a:rPr>
              <a:t>مزایا</a:t>
            </a:r>
            <a:r>
              <a:rPr kumimoji="0" lang="en-US" altLang="en-US" sz="2000" b="1" i="0" u="none" strike="noStrike" cap="none" normalizeH="0" baseline="0" dirty="0">
                <a:ln>
                  <a:noFill/>
                </a:ln>
                <a:solidFill>
                  <a:schemeClr val="tx1"/>
                </a:solidFill>
                <a:effectLst/>
                <a:latin typeface="IRANSansWeb(FaNum)" panose="02040503050201020203" pitchFamily="18" charset="-78"/>
                <a:cs typeface="IRANSansWeb(FaNum)" panose="02040503050201020203" pitchFamily="18" charset="-78"/>
              </a:rPr>
              <a:t>:</a:t>
            </a:r>
            <a:endParaRPr kumimoji="0" lang="en-US" altLang="en-US" sz="2000" b="0" i="0" u="none" strike="noStrike" cap="none" normalizeH="0" baseline="0" dirty="0">
              <a:ln>
                <a:noFill/>
              </a:ln>
              <a:solidFill>
                <a:schemeClr val="tx1"/>
              </a:solidFill>
              <a:effectLst/>
              <a:latin typeface="IRANSansWeb(FaNum)" panose="02040503050201020203" pitchFamily="18" charset="-78"/>
              <a:cs typeface="IRANSansWeb(FaNum)" panose="02040503050201020203" pitchFamily="18" charset="-78"/>
            </a:endParaRPr>
          </a:p>
          <a:p>
            <a:pPr marL="342900" marR="0" lvl="0" indent="-342900" algn="r" defTabSz="914400" rtl="1" eaLnBrk="0" fontAlgn="base" latinLnBrk="0" hangingPunct="0">
              <a:lnSpc>
                <a:spcPct val="250000"/>
              </a:lnSpc>
              <a:spcBef>
                <a:spcPct val="0"/>
              </a:spcBef>
              <a:spcAft>
                <a:spcPct val="0"/>
              </a:spcAft>
              <a:buClrTx/>
              <a:buSzTx/>
              <a:buFont typeface="Wingdings" panose="05000000000000000000" pitchFamily="2" charset="2"/>
              <a:buChar char="v"/>
              <a:tabLst/>
            </a:pPr>
            <a:r>
              <a:rPr kumimoji="0" lang="ar-SA" altLang="en-US" sz="2000" b="0" i="0" u="none" strike="noStrike" cap="none" normalizeH="0" baseline="0" dirty="0">
                <a:ln>
                  <a:noFill/>
                </a:ln>
                <a:solidFill>
                  <a:schemeClr val="tx1"/>
                </a:solidFill>
                <a:effectLst/>
                <a:latin typeface="IRANSansWeb(FaNum)" panose="02040503050201020203" pitchFamily="18" charset="-78"/>
                <a:cs typeface="IRANSansWeb(FaNum)" panose="02040503050201020203" pitchFamily="18" charset="-78"/>
              </a:rPr>
              <a:t>ایجاد توازن در فرایند قانون‌گذاری و جلوگیری از تصویب قوانین عجولانه</a:t>
            </a:r>
            <a:r>
              <a:rPr kumimoji="0" lang="en-US" altLang="en-US" sz="2000" b="0" i="0" u="none" strike="noStrike" cap="none" normalizeH="0" baseline="0" dirty="0">
                <a:ln>
                  <a:noFill/>
                </a:ln>
                <a:solidFill>
                  <a:schemeClr val="tx1"/>
                </a:solidFill>
                <a:effectLst/>
                <a:latin typeface="IRANSansWeb(FaNum)" panose="02040503050201020203" pitchFamily="18" charset="-78"/>
                <a:cs typeface="IRANSansWeb(FaNum)" panose="02040503050201020203" pitchFamily="18" charset="-78"/>
              </a:rPr>
              <a:t>.</a:t>
            </a:r>
          </a:p>
          <a:p>
            <a:pPr marL="342900" marR="0" lvl="0" indent="-342900" algn="r" defTabSz="914400" rtl="1" eaLnBrk="0" fontAlgn="base" latinLnBrk="0" hangingPunct="0">
              <a:lnSpc>
                <a:spcPct val="250000"/>
              </a:lnSpc>
              <a:spcBef>
                <a:spcPct val="0"/>
              </a:spcBef>
              <a:spcAft>
                <a:spcPct val="0"/>
              </a:spcAft>
              <a:buClrTx/>
              <a:buSzTx/>
              <a:buFont typeface="Wingdings" panose="05000000000000000000" pitchFamily="2" charset="2"/>
              <a:buChar char="v"/>
              <a:tabLst/>
            </a:pPr>
            <a:r>
              <a:rPr kumimoji="0" lang="ar-SA" altLang="en-US" sz="2000" b="0" i="0" u="none" strike="noStrike" cap="none" normalizeH="0" baseline="0" dirty="0">
                <a:ln>
                  <a:noFill/>
                </a:ln>
                <a:solidFill>
                  <a:schemeClr val="tx1"/>
                </a:solidFill>
                <a:effectLst/>
                <a:latin typeface="IRANSansWeb(FaNum)" panose="02040503050201020203" pitchFamily="18" charset="-78"/>
                <a:cs typeface="IRANSansWeb(FaNum)" panose="02040503050201020203" pitchFamily="18" charset="-78"/>
              </a:rPr>
              <a:t>حضور افراد باتجربه و نخبگان در امر قانون‌گذاری</a:t>
            </a:r>
            <a:r>
              <a:rPr kumimoji="0" lang="en-US" altLang="en-US" sz="2000" b="0" i="0" u="none" strike="noStrike" cap="none" normalizeH="0" baseline="0" dirty="0">
                <a:ln>
                  <a:noFill/>
                </a:ln>
                <a:solidFill>
                  <a:schemeClr val="tx1"/>
                </a:solidFill>
                <a:effectLst/>
                <a:latin typeface="IRANSansWeb(FaNum)" panose="02040503050201020203" pitchFamily="18" charset="-78"/>
                <a:cs typeface="IRANSansWeb(FaNum)" panose="02040503050201020203" pitchFamily="18" charset="-78"/>
              </a:rPr>
              <a:t>.</a:t>
            </a:r>
          </a:p>
          <a:p>
            <a:pPr marL="342900" marR="0" lvl="0" indent="-342900" algn="r" defTabSz="914400" rtl="1" eaLnBrk="0" fontAlgn="base" latinLnBrk="0" hangingPunct="0">
              <a:lnSpc>
                <a:spcPct val="250000"/>
              </a:lnSpc>
              <a:spcBef>
                <a:spcPct val="0"/>
              </a:spcBef>
              <a:spcAft>
                <a:spcPct val="0"/>
              </a:spcAft>
              <a:buClrTx/>
              <a:buSzTx/>
              <a:buFont typeface="Wingdings" panose="05000000000000000000" pitchFamily="2" charset="2"/>
              <a:buChar char="q"/>
              <a:tabLst/>
            </a:pPr>
            <a:r>
              <a:rPr kumimoji="0" lang="ar-SA" altLang="en-US" sz="2400" b="1" i="0" u="none" strike="noStrike" cap="none" normalizeH="0" baseline="0" dirty="0">
                <a:ln>
                  <a:noFill/>
                </a:ln>
                <a:solidFill>
                  <a:schemeClr val="tx1"/>
                </a:solidFill>
                <a:effectLst/>
                <a:latin typeface="IRANSansWeb(FaNum)" panose="02040503050201020203" pitchFamily="18" charset="-78"/>
                <a:cs typeface="IRANSansWeb(FaNum)" panose="02040503050201020203" pitchFamily="18" charset="-78"/>
              </a:rPr>
              <a:t>معایب</a:t>
            </a:r>
            <a:r>
              <a:rPr kumimoji="0" lang="en-US" altLang="en-US" sz="2000" b="1" i="0" u="none" strike="noStrike" cap="none" normalizeH="0" baseline="0" dirty="0">
                <a:ln>
                  <a:noFill/>
                </a:ln>
                <a:solidFill>
                  <a:schemeClr val="tx1"/>
                </a:solidFill>
                <a:effectLst/>
                <a:latin typeface="IRANSansWeb(FaNum)" panose="02040503050201020203" pitchFamily="18" charset="-78"/>
                <a:cs typeface="IRANSansWeb(FaNum)" panose="02040503050201020203" pitchFamily="18" charset="-78"/>
              </a:rPr>
              <a:t>:</a:t>
            </a:r>
            <a:endParaRPr kumimoji="0" lang="en-US" altLang="en-US" sz="2000" b="0" i="0" u="none" strike="noStrike" cap="none" normalizeH="0" baseline="0" dirty="0">
              <a:ln>
                <a:noFill/>
              </a:ln>
              <a:solidFill>
                <a:schemeClr val="tx1"/>
              </a:solidFill>
              <a:effectLst/>
              <a:latin typeface="IRANSansWeb(FaNum)" panose="02040503050201020203" pitchFamily="18" charset="-78"/>
              <a:cs typeface="IRANSansWeb(FaNum)" panose="02040503050201020203" pitchFamily="18" charset="-78"/>
            </a:endParaRPr>
          </a:p>
          <a:p>
            <a:pPr marL="342900" marR="0" lvl="0" indent="-342900" algn="r" defTabSz="914400" rtl="1" eaLnBrk="0" fontAlgn="base" latinLnBrk="0" hangingPunct="0">
              <a:lnSpc>
                <a:spcPct val="250000"/>
              </a:lnSpc>
              <a:spcBef>
                <a:spcPct val="0"/>
              </a:spcBef>
              <a:spcAft>
                <a:spcPct val="0"/>
              </a:spcAft>
              <a:buClrTx/>
              <a:buSzTx/>
              <a:buFont typeface="Wingdings" panose="05000000000000000000" pitchFamily="2" charset="2"/>
              <a:buChar char="v"/>
              <a:tabLst/>
            </a:pPr>
            <a:r>
              <a:rPr kumimoji="0" lang="ar-SA" altLang="en-US" sz="2000" b="0" i="0" u="none" strike="noStrike" cap="none" normalizeH="0" baseline="0" dirty="0">
                <a:ln>
                  <a:noFill/>
                </a:ln>
                <a:solidFill>
                  <a:schemeClr val="tx1"/>
                </a:solidFill>
                <a:effectLst/>
                <a:latin typeface="IRANSansWeb(FaNum)" panose="02040503050201020203" pitchFamily="18" charset="-78"/>
                <a:cs typeface="IRANSansWeb(FaNum)" panose="02040503050201020203" pitchFamily="18" charset="-78"/>
              </a:rPr>
              <a:t>وابستگی زیاد به شاه که استقلال مجلس را زیر سؤال می‌برد</a:t>
            </a:r>
            <a:r>
              <a:rPr kumimoji="0" lang="en-US" altLang="en-US" sz="2000" b="0" i="0" u="none" strike="noStrike" cap="none" normalizeH="0" baseline="0" dirty="0">
                <a:ln>
                  <a:noFill/>
                </a:ln>
                <a:solidFill>
                  <a:schemeClr val="tx1"/>
                </a:solidFill>
                <a:effectLst/>
                <a:latin typeface="IRANSansWeb(FaNum)" panose="02040503050201020203" pitchFamily="18" charset="-78"/>
                <a:cs typeface="IRANSansWeb(FaNum)" panose="02040503050201020203" pitchFamily="18" charset="-78"/>
              </a:rPr>
              <a:t>.</a:t>
            </a:r>
          </a:p>
          <a:p>
            <a:pPr marL="342900" marR="0" lvl="0" indent="-342900" algn="r" defTabSz="914400" rtl="1" eaLnBrk="0" fontAlgn="base" latinLnBrk="0" hangingPunct="0">
              <a:lnSpc>
                <a:spcPct val="250000"/>
              </a:lnSpc>
              <a:spcBef>
                <a:spcPct val="0"/>
              </a:spcBef>
              <a:spcAft>
                <a:spcPct val="0"/>
              </a:spcAft>
              <a:buClrTx/>
              <a:buSzTx/>
              <a:buFont typeface="Wingdings" panose="05000000000000000000" pitchFamily="2" charset="2"/>
              <a:buChar char="v"/>
              <a:tabLst/>
            </a:pPr>
            <a:r>
              <a:rPr kumimoji="0" lang="ar-SA" altLang="en-US" sz="2000" b="0" i="0" u="none" strike="noStrike" cap="none" normalizeH="0" baseline="0" dirty="0">
                <a:ln>
                  <a:noFill/>
                </a:ln>
                <a:solidFill>
                  <a:schemeClr val="tx1"/>
                </a:solidFill>
                <a:effectLst/>
                <a:latin typeface="IRANSansWeb(FaNum)" panose="02040503050201020203" pitchFamily="18" charset="-78"/>
                <a:cs typeface="IRANSansWeb(FaNum)" panose="02040503050201020203" pitchFamily="18" charset="-78"/>
              </a:rPr>
              <a:t>عدم انتخاب مستقیم همه اعضا توسط مردم، که نمایندگی کامل ملت را خدشه‌دار می‌کرد</a:t>
            </a:r>
            <a:r>
              <a:rPr kumimoji="0" lang="en-US" altLang="en-US" sz="2000" b="0" i="0" u="none" strike="noStrike" cap="none" normalizeH="0" baseline="0" dirty="0">
                <a:ln>
                  <a:noFill/>
                </a:ln>
                <a:solidFill>
                  <a:schemeClr val="tx1"/>
                </a:solidFill>
                <a:effectLst/>
                <a:latin typeface="IRANSansWeb(FaNum)" panose="02040503050201020203" pitchFamily="18" charset="-78"/>
                <a:cs typeface="IRANSansWeb(FaNum)" panose="02040503050201020203" pitchFamily="18" charset="-78"/>
              </a:rPr>
              <a:t>.</a:t>
            </a:r>
          </a:p>
          <a:p>
            <a:pPr marL="0" marR="0" lvl="0" indent="0" algn="r" defTabSz="914400" rtl="1" eaLnBrk="0" fontAlgn="base" latinLnBrk="0" hangingPunct="0">
              <a:lnSpc>
                <a:spcPct val="250000"/>
              </a:lnSpc>
              <a:spcBef>
                <a:spcPct val="0"/>
              </a:spcBef>
              <a:spcAft>
                <a:spcPct val="0"/>
              </a:spcAft>
              <a:buClrTx/>
              <a:buSzTx/>
              <a:buFontTx/>
              <a:buNone/>
              <a:tabLst/>
            </a:pPr>
            <a:endParaRPr kumimoji="0" lang="en-US" altLang="en-US" sz="2000" b="0" i="0" u="none" strike="noStrike" cap="none" normalizeH="0" baseline="0" dirty="0">
              <a:ln>
                <a:noFill/>
              </a:ln>
              <a:solidFill>
                <a:schemeClr val="tx1"/>
              </a:solidFill>
              <a:effectLst/>
              <a:latin typeface="IRANSansWeb(FaNum)" panose="02040503050201020203" pitchFamily="18" charset="-78"/>
              <a:cs typeface="IRANSansWeb(FaNum)" panose="02040503050201020203" pitchFamily="18" charset="-78"/>
            </a:endParaRPr>
          </a:p>
        </p:txBody>
      </p:sp>
    </p:spTree>
    <p:extLst>
      <p:ext uri="{BB962C8B-B14F-4D97-AF65-F5344CB8AC3E}">
        <p14:creationId xmlns:p14="http://schemas.microsoft.com/office/powerpoint/2010/main" val="357243480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2">
                                            <p:txEl>
                                              <p:pRg st="0" end="0"/>
                                            </p:txEl>
                                          </p:spTgt>
                                        </p:tgtEl>
                                        <p:attrNameLst>
                                          <p:attrName>style.visibility</p:attrName>
                                        </p:attrNameLst>
                                      </p:cBhvr>
                                      <p:to>
                                        <p:strVal val="visible"/>
                                      </p:to>
                                    </p:set>
                                    <p:animEffect transition="in" filter="fade">
                                      <p:cBhvr>
                                        <p:cTn id="14" dur="1000"/>
                                        <p:tgtEl>
                                          <p:spTgt spid="12">
                                            <p:txEl>
                                              <p:pRg st="0" end="0"/>
                                            </p:txEl>
                                          </p:spTgt>
                                        </p:tgtEl>
                                      </p:cBhvr>
                                    </p:animEffect>
                                    <p:anim calcmode="lin" valueType="num">
                                      <p:cBhvr>
                                        <p:cTn id="15" dur="1000" fill="hold"/>
                                        <p:tgtEl>
                                          <p:spTgt spid="12">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12">
                                            <p:txEl>
                                              <p:pRg st="0" end="0"/>
                                            </p:txEl>
                                          </p:spTgt>
                                        </p:tgtEl>
                                        <p:attrNameLst>
                                          <p:attrName>ppt_y</p:attrName>
                                        </p:attrNameLst>
                                      </p:cBhvr>
                                      <p:tavLst>
                                        <p:tav tm="0">
                                          <p:val>
                                            <p:strVal val="#ppt_y+.1"/>
                                          </p:val>
                                        </p:tav>
                                        <p:tav tm="100000">
                                          <p:val>
                                            <p:strVal val="#ppt_y"/>
                                          </p:val>
                                        </p:tav>
                                      </p:tavLst>
                                    </p:anim>
                                  </p:childTnLst>
                                </p:cTn>
                              </p:par>
                            </p:childTnLst>
                          </p:cTn>
                        </p:par>
                        <p:par>
                          <p:cTn id="17" fill="hold">
                            <p:stCondLst>
                              <p:cond delay="1000"/>
                            </p:stCondLst>
                            <p:childTnLst>
                              <p:par>
                                <p:cTn id="18" presetID="42" presetClass="entr" presetSubtype="0" fill="hold" grpId="0" nodeType="afterEffect">
                                  <p:stCondLst>
                                    <p:cond delay="0"/>
                                  </p:stCondLst>
                                  <p:childTnLst>
                                    <p:set>
                                      <p:cBhvr>
                                        <p:cTn id="19" dur="1" fill="hold">
                                          <p:stCondLst>
                                            <p:cond delay="0"/>
                                          </p:stCondLst>
                                        </p:cTn>
                                        <p:tgtEl>
                                          <p:spTgt spid="12">
                                            <p:txEl>
                                              <p:pRg st="1" end="1"/>
                                            </p:txEl>
                                          </p:spTgt>
                                        </p:tgtEl>
                                        <p:attrNameLst>
                                          <p:attrName>style.visibility</p:attrName>
                                        </p:attrNameLst>
                                      </p:cBhvr>
                                      <p:to>
                                        <p:strVal val="visible"/>
                                      </p:to>
                                    </p:set>
                                    <p:animEffect transition="in" filter="fade">
                                      <p:cBhvr>
                                        <p:cTn id="20" dur="1000"/>
                                        <p:tgtEl>
                                          <p:spTgt spid="12">
                                            <p:txEl>
                                              <p:pRg st="1" end="1"/>
                                            </p:txEl>
                                          </p:spTgt>
                                        </p:tgtEl>
                                      </p:cBhvr>
                                    </p:animEffect>
                                    <p:anim calcmode="lin" valueType="num">
                                      <p:cBhvr>
                                        <p:cTn id="21" dur="1000" fill="hold"/>
                                        <p:tgtEl>
                                          <p:spTgt spid="12">
                                            <p:txEl>
                                              <p:pRg st="1" end="1"/>
                                            </p:txEl>
                                          </p:spTgt>
                                        </p:tgtEl>
                                        <p:attrNameLst>
                                          <p:attrName>ppt_x</p:attrName>
                                        </p:attrNameLst>
                                      </p:cBhvr>
                                      <p:tavLst>
                                        <p:tav tm="0">
                                          <p:val>
                                            <p:strVal val="#ppt_x"/>
                                          </p:val>
                                        </p:tav>
                                        <p:tav tm="100000">
                                          <p:val>
                                            <p:strVal val="#ppt_x"/>
                                          </p:val>
                                        </p:tav>
                                      </p:tavLst>
                                    </p:anim>
                                    <p:anim calcmode="lin" valueType="num">
                                      <p:cBhvr>
                                        <p:cTn id="22" dur="1000" fill="hold"/>
                                        <p:tgtEl>
                                          <p:spTgt spid="12">
                                            <p:txEl>
                                              <p:pRg st="1" end="1"/>
                                            </p:txEl>
                                          </p:spTgt>
                                        </p:tgtEl>
                                        <p:attrNameLst>
                                          <p:attrName>ppt_y</p:attrName>
                                        </p:attrNameLst>
                                      </p:cBhvr>
                                      <p:tavLst>
                                        <p:tav tm="0">
                                          <p:val>
                                            <p:strVal val="#ppt_y+.1"/>
                                          </p:val>
                                        </p:tav>
                                        <p:tav tm="100000">
                                          <p:val>
                                            <p:strVal val="#ppt_y"/>
                                          </p:val>
                                        </p:tav>
                                      </p:tavLst>
                                    </p:anim>
                                  </p:childTnLst>
                                </p:cTn>
                              </p:par>
                            </p:childTnLst>
                          </p:cTn>
                        </p:par>
                        <p:par>
                          <p:cTn id="23" fill="hold">
                            <p:stCondLst>
                              <p:cond delay="2000"/>
                            </p:stCondLst>
                            <p:childTnLst>
                              <p:par>
                                <p:cTn id="24" presetID="42" presetClass="entr" presetSubtype="0" fill="hold" grpId="0" nodeType="afterEffect">
                                  <p:stCondLst>
                                    <p:cond delay="0"/>
                                  </p:stCondLst>
                                  <p:childTnLst>
                                    <p:set>
                                      <p:cBhvr>
                                        <p:cTn id="25" dur="1" fill="hold">
                                          <p:stCondLst>
                                            <p:cond delay="0"/>
                                          </p:stCondLst>
                                        </p:cTn>
                                        <p:tgtEl>
                                          <p:spTgt spid="12">
                                            <p:txEl>
                                              <p:pRg st="2" end="2"/>
                                            </p:txEl>
                                          </p:spTgt>
                                        </p:tgtEl>
                                        <p:attrNameLst>
                                          <p:attrName>style.visibility</p:attrName>
                                        </p:attrNameLst>
                                      </p:cBhvr>
                                      <p:to>
                                        <p:strVal val="visible"/>
                                      </p:to>
                                    </p:set>
                                    <p:animEffect transition="in" filter="fade">
                                      <p:cBhvr>
                                        <p:cTn id="26" dur="1000"/>
                                        <p:tgtEl>
                                          <p:spTgt spid="12">
                                            <p:txEl>
                                              <p:pRg st="2" end="2"/>
                                            </p:txEl>
                                          </p:spTgt>
                                        </p:tgtEl>
                                      </p:cBhvr>
                                    </p:animEffect>
                                    <p:anim calcmode="lin" valueType="num">
                                      <p:cBhvr>
                                        <p:cTn id="27" dur="1000" fill="hold"/>
                                        <p:tgtEl>
                                          <p:spTgt spid="12">
                                            <p:txEl>
                                              <p:pRg st="2" end="2"/>
                                            </p:txEl>
                                          </p:spTgt>
                                        </p:tgtEl>
                                        <p:attrNameLst>
                                          <p:attrName>ppt_x</p:attrName>
                                        </p:attrNameLst>
                                      </p:cBhvr>
                                      <p:tavLst>
                                        <p:tav tm="0">
                                          <p:val>
                                            <p:strVal val="#ppt_x"/>
                                          </p:val>
                                        </p:tav>
                                        <p:tav tm="100000">
                                          <p:val>
                                            <p:strVal val="#ppt_x"/>
                                          </p:val>
                                        </p:tav>
                                      </p:tavLst>
                                    </p:anim>
                                    <p:anim calcmode="lin" valueType="num">
                                      <p:cBhvr>
                                        <p:cTn id="28" dur="1000" fill="hold"/>
                                        <p:tgtEl>
                                          <p:spTgt spid="1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12">
                                            <p:txEl>
                                              <p:pRg st="3" end="3"/>
                                            </p:txEl>
                                          </p:spTgt>
                                        </p:tgtEl>
                                        <p:attrNameLst>
                                          <p:attrName>style.visibility</p:attrName>
                                        </p:attrNameLst>
                                      </p:cBhvr>
                                      <p:to>
                                        <p:strVal val="visible"/>
                                      </p:to>
                                    </p:set>
                                    <p:animEffect transition="in" filter="fade">
                                      <p:cBhvr>
                                        <p:cTn id="33" dur="1000"/>
                                        <p:tgtEl>
                                          <p:spTgt spid="12">
                                            <p:txEl>
                                              <p:pRg st="3" end="3"/>
                                            </p:txEl>
                                          </p:spTgt>
                                        </p:tgtEl>
                                      </p:cBhvr>
                                    </p:animEffect>
                                    <p:anim calcmode="lin" valueType="num">
                                      <p:cBhvr>
                                        <p:cTn id="34" dur="1000" fill="hold"/>
                                        <p:tgtEl>
                                          <p:spTgt spid="12">
                                            <p:txEl>
                                              <p:pRg st="3" end="3"/>
                                            </p:txEl>
                                          </p:spTgt>
                                        </p:tgtEl>
                                        <p:attrNameLst>
                                          <p:attrName>ppt_x</p:attrName>
                                        </p:attrNameLst>
                                      </p:cBhvr>
                                      <p:tavLst>
                                        <p:tav tm="0">
                                          <p:val>
                                            <p:strVal val="#ppt_x"/>
                                          </p:val>
                                        </p:tav>
                                        <p:tav tm="100000">
                                          <p:val>
                                            <p:strVal val="#ppt_x"/>
                                          </p:val>
                                        </p:tav>
                                      </p:tavLst>
                                    </p:anim>
                                    <p:anim calcmode="lin" valueType="num">
                                      <p:cBhvr>
                                        <p:cTn id="35" dur="1000" fill="hold"/>
                                        <p:tgtEl>
                                          <p:spTgt spid="12">
                                            <p:txEl>
                                              <p:pRg st="3" end="3"/>
                                            </p:txEl>
                                          </p:spTgt>
                                        </p:tgtEl>
                                        <p:attrNameLst>
                                          <p:attrName>ppt_y</p:attrName>
                                        </p:attrNameLst>
                                      </p:cBhvr>
                                      <p:tavLst>
                                        <p:tav tm="0">
                                          <p:val>
                                            <p:strVal val="#ppt_y+.1"/>
                                          </p:val>
                                        </p:tav>
                                        <p:tav tm="100000">
                                          <p:val>
                                            <p:strVal val="#ppt_y"/>
                                          </p:val>
                                        </p:tav>
                                      </p:tavLst>
                                    </p:anim>
                                  </p:childTnLst>
                                </p:cTn>
                              </p:par>
                            </p:childTnLst>
                          </p:cTn>
                        </p:par>
                        <p:par>
                          <p:cTn id="36" fill="hold">
                            <p:stCondLst>
                              <p:cond delay="1000"/>
                            </p:stCondLst>
                            <p:childTnLst>
                              <p:par>
                                <p:cTn id="37" presetID="42" presetClass="entr" presetSubtype="0" fill="hold" grpId="0" nodeType="afterEffect">
                                  <p:stCondLst>
                                    <p:cond delay="0"/>
                                  </p:stCondLst>
                                  <p:childTnLst>
                                    <p:set>
                                      <p:cBhvr>
                                        <p:cTn id="38" dur="1" fill="hold">
                                          <p:stCondLst>
                                            <p:cond delay="0"/>
                                          </p:stCondLst>
                                        </p:cTn>
                                        <p:tgtEl>
                                          <p:spTgt spid="12">
                                            <p:txEl>
                                              <p:pRg st="4" end="4"/>
                                            </p:txEl>
                                          </p:spTgt>
                                        </p:tgtEl>
                                        <p:attrNameLst>
                                          <p:attrName>style.visibility</p:attrName>
                                        </p:attrNameLst>
                                      </p:cBhvr>
                                      <p:to>
                                        <p:strVal val="visible"/>
                                      </p:to>
                                    </p:set>
                                    <p:animEffect transition="in" filter="fade">
                                      <p:cBhvr>
                                        <p:cTn id="39" dur="1000"/>
                                        <p:tgtEl>
                                          <p:spTgt spid="12">
                                            <p:txEl>
                                              <p:pRg st="4" end="4"/>
                                            </p:txEl>
                                          </p:spTgt>
                                        </p:tgtEl>
                                      </p:cBhvr>
                                    </p:animEffect>
                                    <p:anim calcmode="lin" valueType="num">
                                      <p:cBhvr>
                                        <p:cTn id="40" dur="1000" fill="hold"/>
                                        <p:tgtEl>
                                          <p:spTgt spid="12">
                                            <p:txEl>
                                              <p:pRg st="4" end="4"/>
                                            </p:txEl>
                                          </p:spTgt>
                                        </p:tgtEl>
                                        <p:attrNameLst>
                                          <p:attrName>ppt_x</p:attrName>
                                        </p:attrNameLst>
                                      </p:cBhvr>
                                      <p:tavLst>
                                        <p:tav tm="0">
                                          <p:val>
                                            <p:strVal val="#ppt_x"/>
                                          </p:val>
                                        </p:tav>
                                        <p:tav tm="100000">
                                          <p:val>
                                            <p:strVal val="#ppt_x"/>
                                          </p:val>
                                        </p:tav>
                                      </p:tavLst>
                                    </p:anim>
                                    <p:anim calcmode="lin" valueType="num">
                                      <p:cBhvr>
                                        <p:cTn id="41" dur="1000" fill="hold"/>
                                        <p:tgtEl>
                                          <p:spTgt spid="12">
                                            <p:txEl>
                                              <p:pRg st="4" end="4"/>
                                            </p:txEl>
                                          </p:spTgt>
                                        </p:tgtEl>
                                        <p:attrNameLst>
                                          <p:attrName>ppt_y</p:attrName>
                                        </p:attrNameLst>
                                      </p:cBhvr>
                                      <p:tavLst>
                                        <p:tav tm="0">
                                          <p:val>
                                            <p:strVal val="#ppt_y+.1"/>
                                          </p:val>
                                        </p:tav>
                                        <p:tav tm="100000">
                                          <p:val>
                                            <p:strVal val="#ppt_y"/>
                                          </p:val>
                                        </p:tav>
                                      </p:tavLst>
                                    </p:anim>
                                  </p:childTnLst>
                                </p:cTn>
                              </p:par>
                            </p:childTnLst>
                          </p:cTn>
                        </p:par>
                        <p:par>
                          <p:cTn id="42" fill="hold">
                            <p:stCondLst>
                              <p:cond delay="2000"/>
                            </p:stCondLst>
                            <p:childTnLst>
                              <p:par>
                                <p:cTn id="43" presetID="42" presetClass="entr" presetSubtype="0" fill="hold" grpId="0" nodeType="afterEffect">
                                  <p:stCondLst>
                                    <p:cond delay="0"/>
                                  </p:stCondLst>
                                  <p:childTnLst>
                                    <p:set>
                                      <p:cBhvr>
                                        <p:cTn id="44" dur="1" fill="hold">
                                          <p:stCondLst>
                                            <p:cond delay="0"/>
                                          </p:stCondLst>
                                        </p:cTn>
                                        <p:tgtEl>
                                          <p:spTgt spid="12">
                                            <p:txEl>
                                              <p:pRg st="5" end="5"/>
                                            </p:txEl>
                                          </p:spTgt>
                                        </p:tgtEl>
                                        <p:attrNameLst>
                                          <p:attrName>style.visibility</p:attrName>
                                        </p:attrNameLst>
                                      </p:cBhvr>
                                      <p:to>
                                        <p:strVal val="visible"/>
                                      </p:to>
                                    </p:set>
                                    <p:animEffect transition="in" filter="fade">
                                      <p:cBhvr>
                                        <p:cTn id="45" dur="1000"/>
                                        <p:tgtEl>
                                          <p:spTgt spid="12">
                                            <p:txEl>
                                              <p:pRg st="5" end="5"/>
                                            </p:txEl>
                                          </p:spTgt>
                                        </p:tgtEl>
                                      </p:cBhvr>
                                    </p:animEffect>
                                    <p:anim calcmode="lin" valueType="num">
                                      <p:cBhvr>
                                        <p:cTn id="46" dur="1000" fill="hold"/>
                                        <p:tgtEl>
                                          <p:spTgt spid="12">
                                            <p:txEl>
                                              <p:pRg st="5" end="5"/>
                                            </p:txEl>
                                          </p:spTgt>
                                        </p:tgtEl>
                                        <p:attrNameLst>
                                          <p:attrName>ppt_x</p:attrName>
                                        </p:attrNameLst>
                                      </p:cBhvr>
                                      <p:tavLst>
                                        <p:tav tm="0">
                                          <p:val>
                                            <p:strVal val="#ppt_x"/>
                                          </p:val>
                                        </p:tav>
                                        <p:tav tm="100000">
                                          <p:val>
                                            <p:strVal val="#ppt_x"/>
                                          </p:val>
                                        </p:tav>
                                      </p:tavLst>
                                    </p:anim>
                                    <p:anim calcmode="lin" valueType="num">
                                      <p:cBhvr>
                                        <p:cTn id="47" dur="1000" fill="hold"/>
                                        <p:tgtEl>
                                          <p:spTgt spid="12">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2"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B98A77-189D-93C6-8D7D-904DD90EB2D3}"/>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F1DB7049-274C-EA3C-9817-D381B3B9389F}"/>
              </a:ext>
            </a:extLst>
          </p:cNvPr>
          <p:cNvSpPr/>
          <p:nvPr/>
        </p:nvSpPr>
        <p:spPr>
          <a:xfrm>
            <a:off x="5888304" y="104221"/>
            <a:ext cx="8089583" cy="1032537"/>
          </a:xfrm>
          <a:prstGeom prst="rect">
            <a:avLst/>
          </a:prstGeom>
          <a:noFill/>
          <a:ln/>
        </p:spPr>
        <p:txBody>
          <a:bodyPr wrap="none" lIns="0" tIns="0" rIns="0" bIns="0" rtlCol="0" anchor="t"/>
          <a:lstStyle/>
          <a:p>
            <a:pPr algn="r" rtl="1">
              <a:lnSpc>
                <a:spcPct val="200000"/>
              </a:lnSpc>
            </a:pPr>
            <a:r>
              <a:rPr lang="ar-SA" sz="4800" b="1" dirty="0">
                <a:latin typeface="IRANSansWeb(FaNum)" panose="02040503050201020203" pitchFamily="18" charset="-78"/>
                <a:cs typeface="IRANSansWeb(FaNum)" panose="02040503050201020203" pitchFamily="18" charset="-78"/>
              </a:rPr>
              <a:t>مقایسه با نظام‌های دیگر</a:t>
            </a:r>
            <a:endParaRPr lang="en-US" sz="4450" b="1" dirty="0">
              <a:latin typeface="IRANSansWeb(FaNum)" panose="02040503050201020203" pitchFamily="18" charset="-78"/>
              <a:cs typeface="IRANSansWeb(FaNum)" panose="02040503050201020203" pitchFamily="18" charset="-78"/>
            </a:endParaRPr>
          </a:p>
        </p:txBody>
      </p:sp>
      <p:sp>
        <p:nvSpPr>
          <p:cNvPr id="4" name="Rectangle 2">
            <a:extLst>
              <a:ext uri="{FF2B5EF4-FFF2-40B4-BE49-F238E27FC236}">
                <a16:creationId xmlns:a16="http://schemas.microsoft.com/office/drawing/2014/main" id="{79DD7432-7AB7-367E-6D26-012EA49CEB8F}"/>
              </a:ext>
            </a:extLst>
          </p:cNvPr>
          <p:cNvSpPr>
            <a:spLocks noChangeArrowheads="1"/>
          </p:cNvSpPr>
          <p:nvPr/>
        </p:nvSpPr>
        <p:spPr bwMode="auto">
          <a:xfrm>
            <a:off x="2037807" y="1449139"/>
            <a:ext cx="11512730" cy="5801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457200" marR="0" lvl="0" indent="-457200" algn="r" defTabSz="914400" rtl="1" eaLnBrk="0" fontAlgn="base" latinLnBrk="0" hangingPunct="0">
              <a:lnSpc>
                <a:spcPct val="250000"/>
              </a:lnSpc>
              <a:spcBef>
                <a:spcPct val="0"/>
              </a:spcBef>
              <a:spcAft>
                <a:spcPct val="0"/>
              </a:spcAft>
              <a:buClrTx/>
              <a:buSzTx/>
              <a:buFont typeface="Wingdings" panose="05000000000000000000" pitchFamily="2" charset="2"/>
              <a:buChar char="q"/>
              <a:tabLst/>
            </a:pPr>
            <a:r>
              <a:rPr kumimoji="0" lang="ar-SA" altLang="en-US" sz="2800" i="0" u="none" strike="noStrike" cap="none" normalizeH="0" baseline="0" dirty="0">
                <a:ln>
                  <a:noFill/>
                </a:ln>
                <a:solidFill>
                  <a:schemeClr val="tx1"/>
                </a:solidFill>
                <a:effectLst/>
                <a:latin typeface="IRANSansWeb(FaNum)" panose="02040503050201020203" pitchFamily="18" charset="-78"/>
                <a:cs typeface="IRANSansWeb(FaNum)" panose="02040503050201020203" pitchFamily="18" charset="-78"/>
              </a:rPr>
              <a:t>ایران</a:t>
            </a:r>
            <a:endParaRPr kumimoji="0" lang="en-US" altLang="en-US" sz="2400" i="0" u="none" strike="noStrike" cap="none" normalizeH="0" baseline="0" dirty="0">
              <a:ln>
                <a:noFill/>
              </a:ln>
              <a:solidFill>
                <a:schemeClr val="tx1"/>
              </a:solidFill>
              <a:effectLst/>
              <a:latin typeface="IRANSansWeb(FaNum)" panose="02040503050201020203" pitchFamily="18" charset="-78"/>
              <a:cs typeface="IRANSansWeb(FaNum)" panose="02040503050201020203" pitchFamily="18" charset="-78"/>
            </a:endParaRPr>
          </a:p>
          <a:p>
            <a:pPr marL="0" marR="0" lvl="0" indent="0" algn="r" defTabSz="914400" rtl="1" eaLnBrk="0" fontAlgn="base" latinLnBrk="0" hangingPunct="0">
              <a:lnSpc>
                <a:spcPct val="250000"/>
              </a:lnSpc>
              <a:spcBef>
                <a:spcPct val="0"/>
              </a:spcBef>
              <a:spcAft>
                <a:spcPct val="0"/>
              </a:spcAft>
              <a:buClrTx/>
              <a:buSzTx/>
              <a:tabLst/>
            </a:pPr>
            <a:r>
              <a:rPr kumimoji="0" lang="ar-SA" altLang="en-US" sz="2400" b="0" i="0" u="none" strike="noStrike" cap="none" normalizeH="0" baseline="0" dirty="0">
                <a:ln>
                  <a:noFill/>
                </a:ln>
                <a:solidFill>
                  <a:schemeClr val="tx1"/>
                </a:solidFill>
                <a:effectLst/>
                <a:latin typeface="IRANSansWeb(FaNum)" panose="02040503050201020203" pitchFamily="18" charset="-78"/>
                <a:cs typeface="IRANSansWeb(FaNum)" panose="02040503050201020203" pitchFamily="18" charset="-78"/>
              </a:rPr>
              <a:t>مجلس سنا در ایران مشابه با مجلس‌های علیا در بسیاری از کشورها، مانند مجلس اعیان بریتانیا یا مجلس سنا در آمریکا، عمل می‌کرد</a:t>
            </a:r>
            <a:r>
              <a:rPr kumimoji="0" lang="en-US" altLang="en-US" sz="2400" b="0" i="0" u="none" strike="noStrike" cap="none" normalizeH="0" baseline="0" dirty="0">
                <a:ln>
                  <a:noFill/>
                </a:ln>
                <a:solidFill>
                  <a:schemeClr val="tx1"/>
                </a:solidFill>
                <a:effectLst/>
                <a:latin typeface="IRANSansWeb(FaNum)" panose="02040503050201020203" pitchFamily="18" charset="-78"/>
                <a:cs typeface="IRANSansWeb(FaNum)" panose="02040503050201020203" pitchFamily="18" charset="-78"/>
              </a:rPr>
              <a:t>.</a:t>
            </a:r>
          </a:p>
          <a:p>
            <a:pPr marL="342900" marR="0" lvl="0" indent="-342900" algn="r" defTabSz="914400" rtl="1" eaLnBrk="0" fontAlgn="base" latinLnBrk="0" hangingPunct="0">
              <a:lnSpc>
                <a:spcPct val="250000"/>
              </a:lnSpc>
              <a:spcBef>
                <a:spcPct val="0"/>
              </a:spcBef>
              <a:spcAft>
                <a:spcPct val="0"/>
              </a:spcAft>
              <a:buClrTx/>
              <a:buSzTx/>
              <a:buFont typeface="Wingdings" panose="05000000000000000000" pitchFamily="2" charset="2"/>
              <a:buChar char="q"/>
              <a:tabLst/>
            </a:pPr>
            <a:r>
              <a:rPr kumimoji="0" lang="ar-SA" altLang="en-US" sz="2800" b="1" i="0" u="none" strike="noStrike" cap="none" normalizeH="0" baseline="0" dirty="0">
                <a:ln>
                  <a:noFill/>
                </a:ln>
                <a:solidFill>
                  <a:schemeClr val="tx1"/>
                </a:solidFill>
                <a:effectLst/>
                <a:latin typeface="IRANSansWeb(FaNum)" panose="02040503050201020203" pitchFamily="18" charset="-78"/>
                <a:cs typeface="IRANSansWeb(FaNum)" panose="02040503050201020203" pitchFamily="18" charset="-78"/>
              </a:rPr>
              <a:t>تمایز</a:t>
            </a:r>
            <a:endParaRPr kumimoji="0" lang="en-US" altLang="en-US" sz="2400" b="1" i="0" u="none" strike="noStrike" cap="none" normalizeH="0" baseline="0" dirty="0">
              <a:ln>
                <a:noFill/>
              </a:ln>
              <a:solidFill>
                <a:schemeClr val="tx1"/>
              </a:solidFill>
              <a:effectLst/>
              <a:latin typeface="IRANSansWeb(FaNum)" panose="02040503050201020203" pitchFamily="18" charset="-78"/>
              <a:cs typeface="IRANSansWeb(FaNum)" panose="02040503050201020203" pitchFamily="18" charset="-78"/>
            </a:endParaRPr>
          </a:p>
          <a:p>
            <a:pPr marL="0" marR="0" lvl="0" indent="0" algn="r" defTabSz="914400" rtl="1" eaLnBrk="0" fontAlgn="base" latinLnBrk="0" hangingPunct="0">
              <a:lnSpc>
                <a:spcPct val="250000"/>
              </a:lnSpc>
              <a:spcBef>
                <a:spcPct val="0"/>
              </a:spcBef>
              <a:spcAft>
                <a:spcPct val="0"/>
              </a:spcAft>
              <a:buClrTx/>
              <a:buSzTx/>
              <a:tabLst/>
            </a:pPr>
            <a:r>
              <a:rPr kumimoji="0" lang="en-US" altLang="en-US" sz="2400" b="0" i="0" u="none" strike="noStrike" cap="none" normalizeH="0" baseline="0" dirty="0">
                <a:ln>
                  <a:noFill/>
                </a:ln>
                <a:solidFill>
                  <a:schemeClr val="tx1"/>
                </a:solidFill>
                <a:effectLst/>
                <a:latin typeface="IRANSansWeb(FaNum)" panose="02040503050201020203" pitchFamily="18" charset="-78"/>
                <a:cs typeface="IRANSansWeb(FaNum)" panose="02040503050201020203" pitchFamily="18" charset="-78"/>
              </a:rPr>
              <a:t> </a:t>
            </a:r>
            <a:r>
              <a:rPr kumimoji="0" lang="ar-SA" altLang="en-US" sz="2400" b="0" i="0" u="none" strike="noStrike" cap="none" normalizeH="0" baseline="0" dirty="0">
                <a:ln>
                  <a:noFill/>
                </a:ln>
                <a:solidFill>
                  <a:schemeClr val="tx1"/>
                </a:solidFill>
                <a:effectLst/>
                <a:latin typeface="IRANSansWeb(FaNum)" panose="02040503050201020203" pitchFamily="18" charset="-78"/>
                <a:cs typeface="IRANSansWeb(FaNum)" panose="02040503050201020203" pitchFamily="18" charset="-78"/>
              </a:rPr>
              <a:t>برخلاف بسیاری از کشورها، بخشی از اعضای آن منصوب شاه بودند که نشان‌دهنده تمرکز قدرت در نظام پهلوی بود</a:t>
            </a:r>
            <a:r>
              <a:rPr kumimoji="0" lang="en-US" altLang="en-US" sz="2400" b="0" i="0" u="none" strike="noStrike" cap="none" normalizeH="0" baseline="0" dirty="0">
                <a:ln>
                  <a:noFill/>
                </a:ln>
                <a:solidFill>
                  <a:schemeClr val="tx1"/>
                </a:solidFill>
                <a:effectLst/>
                <a:latin typeface="IRANSansWeb(FaNum)" panose="02040503050201020203" pitchFamily="18" charset="-78"/>
                <a:cs typeface="IRANSansWeb(FaNum)" panose="02040503050201020203" pitchFamily="18" charset="-78"/>
              </a:rPr>
              <a:t>. </a:t>
            </a:r>
          </a:p>
        </p:txBody>
      </p:sp>
    </p:spTree>
    <p:extLst>
      <p:ext uri="{BB962C8B-B14F-4D97-AF65-F5344CB8AC3E}">
        <p14:creationId xmlns:p14="http://schemas.microsoft.com/office/powerpoint/2010/main" val="274448432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
                                            <p:txEl>
                                              <p:pRg st="0" end="0"/>
                                            </p:txEl>
                                          </p:spTgt>
                                        </p:tgtEl>
                                        <p:attrNameLst>
                                          <p:attrName>style.visibility</p:attrName>
                                        </p:attrNameLst>
                                      </p:cBhvr>
                                      <p:to>
                                        <p:strVal val="visible"/>
                                      </p:to>
                                    </p:set>
                                    <p:animEffect transition="in" filter="fade">
                                      <p:cBhvr>
                                        <p:cTn id="14" dur="1000"/>
                                        <p:tgtEl>
                                          <p:spTgt spid="4">
                                            <p:txEl>
                                              <p:pRg st="0" end="0"/>
                                            </p:txEl>
                                          </p:spTgt>
                                        </p:tgtEl>
                                      </p:cBhvr>
                                    </p:animEffect>
                                    <p:anim calcmode="lin" valueType="num">
                                      <p:cBhvr>
                                        <p:cTn id="15"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par>
                          <p:cTn id="17" fill="hold">
                            <p:stCondLst>
                              <p:cond delay="1000"/>
                            </p:stCondLst>
                            <p:childTnLst>
                              <p:par>
                                <p:cTn id="18" presetID="42" presetClass="entr" presetSubtype="0" fill="hold" grpId="0" nodeType="afterEffect">
                                  <p:stCondLst>
                                    <p:cond delay="0"/>
                                  </p:stCondLst>
                                  <p:childTnLst>
                                    <p:set>
                                      <p:cBhvr>
                                        <p:cTn id="19" dur="1" fill="hold">
                                          <p:stCondLst>
                                            <p:cond delay="0"/>
                                          </p:stCondLst>
                                        </p:cTn>
                                        <p:tgtEl>
                                          <p:spTgt spid="4">
                                            <p:txEl>
                                              <p:pRg st="1" end="1"/>
                                            </p:txEl>
                                          </p:spTgt>
                                        </p:tgtEl>
                                        <p:attrNameLst>
                                          <p:attrName>style.visibility</p:attrName>
                                        </p:attrNameLst>
                                      </p:cBhvr>
                                      <p:to>
                                        <p:strVal val="visible"/>
                                      </p:to>
                                    </p:set>
                                    <p:animEffect transition="in" filter="fade">
                                      <p:cBhvr>
                                        <p:cTn id="20" dur="1000"/>
                                        <p:tgtEl>
                                          <p:spTgt spid="4">
                                            <p:txEl>
                                              <p:pRg st="1" end="1"/>
                                            </p:txEl>
                                          </p:spTgt>
                                        </p:tgtEl>
                                      </p:cBhvr>
                                    </p:animEffect>
                                    <p:anim calcmode="lin" valueType="num">
                                      <p:cBhvr>
                                        <p:cTn id="21"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22" dur="100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grpId="0" nodeType="clickEffect">
                                  <p:stCondLst>
                                    <p:cond delay="0"/>
                                  </p:stCondLst>
                                  <p:childTnLst>
                                    <p:set>
                                      <p:cBhvr>
                                        <p:cTn id="26" dur="1" fill="hold">
                                          <p:stCondLst>
                                            <p:cond delay="0"/>
                                          </p:stCondLst>
                                        </p:cTn>
                                        <p:tgtEl>
                                          <p:spTgt spid="4">
                                            <p:txEl>
                                              <p:pRg st="2" end="2"/>
                                            </p:txEl>
                                          </p:spTgt>
                                        </p:tgtEl>
                                        <p:attrNameLst>
                                          <p:attrName>style.visibility</p:attrName>
                                        </p:attrNameLst>
                                      </p:cBhvr>
                                      <p:to>
                                        <p:strVal val="visible"/>
                                      </p:to>
                                    </p:set>
                                    <p:animEffect transition="in" filter="fade">
                                      <p:cBhvr>
                                        <p:cTn id="27" dur="1000"/>
                                        <p:tgtEl>
                                          <p:spTgt spid="4">
                                            <p:txEl>
                                              <p:pRg st="2" end="2"/>
                                            </p:txEl>
                                          </p:spTgt>
                                        </p:tgtEl>
                                      </p:cBhvr>
                                    </p:animEffect>
                                    <p:anim calcmode="lin" valueType="num">
                                      <p:cBhvr>
                                        <p:cTn id="28"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29"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par>
                          <p:cTn id="30" fill="hold">
                            <p:stCondLst>
                              <p:cond delay="1000"/>
                            </p:stCondLst>
                            <p:childTnLst>
                              <p:par>
                                <p:cTn id="31" presetID="42" presetClass="entr" presetSubtype="0" fill="hold" grpId="0" nodeType="afterEffect">
                                  <p:stCondLst>
                                    <p:cond delay="0"/>
                                  </p:stCondLst>
                                  <p:childTnLst>
                                    <p:set>
                                      <p:cBhvr>
                                        <p:cTn id="32" dur="1" fill="hold">
                                          <p:stCondLst>
                                            <p:cond delay="0"/>
                                          </p:stCondLst>
                                        </p:cTn>
                                        <p:tgtEl>
                                          <p:spTgt spid="4">
                                            <p:txEl>
                                              <p:pRg st="3" end="3"/>
                                            </p:txEl>
                                          </p:spTgt>
                                        </p:tgtEl>
                                        <p:attrNameLst>
                                          <p:attrName>style.visibility</p:attrName>
                                        </p:attrNameLst>
                                      </p:cBhvr>
                                      <p:to>
                                        <p:strVal val="visible"/>
                                      </p:to>
                                    </p:set>
                                    <p:animEffect transition="in" filter="fade">
                                      <p:cBhvr>
                                        <p:cTn id="33" dur="1000"/>
                                        <p:tgtEl>
                                          <p:spTgt spid="4">
                                            <p:txEl>
                                              <p:pRg st="3" end="3"/>
                                            </p:txEl>
                                          </p:spTgt>
                                        </p:tgtEl>
                                      </p:cBhvr>
                                    </p:animEffect>
                                    <p:anim calcmode="lin" valueType="num">
                                      <p:cBhvr>
                                        <p:cTn id="34" dur="10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35" dur="1000" fill="hold"/>
                                        <p:tgtEl>
                                          <p:spTgt spid="4">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5633679" y="507405"/>
            <a:ext cx="8089583" cy="708779"/>
          </a:xfrm>
          <a:prstGeom prst="rect">
            <a:avLst/>
          </a:prstGeom>
          <a:noFill/>
          <a:ln/>
        </p:spPr>
        <p:txBody>
          <a:bodyPr wrap="none" lIns="0" tIns="0" rIns="0" bIns="0" rtlCol="0" anchor="t"/>
          <a:lstStyle/>
          <a:p>
            <a:pPr marL="0" indent="0" algn="r" rtl="1">
              <a:lnSpc>
                <a:spcPts val="5550"/>
              </a:lnSpc>
              <a:buNone/>
            </a:pPr>
            <a:r>
              <a:rPr lang="en-US" sz="4450" b="1" kern="0" spc="-134" dirty="0">
                <a:solidFill>
                  <a:srgbClr val="000000"/>
                </a:solidFill>
                <a:latin typeface="IRANSansWeb(FaNum)" panose="02040503050201020203" pitchFamily="18" charset="-78"/>
                <a:ea typeface="Inter Bold" pitchFamily="34" charset="-122"/>
                <a:cs typeface="IRANSansWeb(FaNum)" panose="02040503050201020203" pitchFamily="18" charset="-78"/>
              </a:rPr>
              <a:t>نتیجه‌گیری و چشم‌انداز آینده مجلس سنا</a:t>
            </a:r>
            <a:endParaRPr lang="en-US" sz="4450" dirty="0">
              <a:latin typeface="IRANSansWeb(FaNum)" panose="02040503050201020203" pitchFamily="18" charset="-78"/>
              <a:cs typeface="IRANSansWeb(FaNum)" panose="02040503050201020203" pitchFamily="18" charset="-78"/>
            </a:endParaRPr>
          </a:p>
        </p:txBody>
      </p:sp>
      <p:grpSp>
        <p:nvGrpSpPr>
          <p:cNvPr id="17" name="Group 16">
            <a:extLst>
              <a:ext uri="{FF2B5EF4-FFF2-40B4-BE49-F238E27FC236}">
                <a16:creationId xmlns:a16="http://schemas.microsoft.com/office/drawing/2014/main" id="{F82CCD29-143B-1D5B-9012-34E765C8E9FA}"/>
              </a:ext>
            </a:extLst>
          </p:cNvPr>
          <p:cNvGrpSpPr/>
          <p:nvPr/>
        </p:nvGrpSpPr>
        <p:grpSpPr>
          <a:xfrm>
            <a:off x="3307886" y="1688802"/>
            <a:ext cx="9088856" cy="904343"/>
            <a:chOff x="3194328" y="2134678"/>
            <a:chExt cx="8985109" cy="904343"/>
          </a:xfrm>
        </p:grpSpPr>
        <p:sp>
          <p:nvSpPr>
            <p:cNvPr id="3" name="Shape 1"/>
            <p:cNvSpPr/>
            <p:nvPr/>
          </p:nvSpPr>
          <p:spPr>
            <a:xfrm>
              <a:off x="11791843" y="2134678"/>
              <a:ext cx="387594" cy="453510"/>
            </a:xfrm>
            <a:prstGeom prst="roundRect">
              <a:avLst>
                <a:gd name="adj" fmla="val 7289"/>
              </a:avLst>
            </a:prstGeom>
            <a:solidFill>
              <a:srgbClr val="DADBF1"/>
            </a:solidFill>
            <a:ln w="7620">
              <a:solidFill>
                <a:srgbClr val="C0C1D7"/>
              </a:solidFill>
              <a:prstDash val="solid"/>
            </a:ln>
          </p:spPr>
        </p:sp>
        <p:sp>
          <p:nvSpPr>
            <p:cNvPr id="4" name="Text 2"/>
            <p:cNvSpPr/>
            <p:nvPr/>
          </p:nvSpPr>
          <p:spPr>
            <a:xfrm>
              <a:off x="11873006" y="2165439"/>
              <a:ext cx="113705" cy="453509"/>
            </a:xfrm>
            <a:prstGeom prst="rect">
              <a:avLst/>
            </a:prstGeom>
            <a:noFill/>
            <a:ln/>
          </p:spPr>
          <p:txBody>
            <a:bodyPr wrap="none" lIns="0" tIns="0" rIns="0" bIns="0" rtlCol="0" anchor="t"/>
            <a:lstStyle/>
            <a:p>
              <a:pPr marL="0" indent="0" algn="r" rtl="1">
                <a:lnSpc>
                  <a:spcPts val="3550"/>
                </a:lnSpc>
                <a:buNone/>
              </a:pPr>
              <a:r>
                <a:rPr lang="en-US" sz="2200" b="1" kern="0" spc="-67" dirty="0">
                  <a:solidFill>
                    <a:srgbClr val="272525"/>
                  </a:solidFill>
                  <a:latin typeface="IRANSansWeb(FaNum)" panose="02040503050201020203" pitchFamily="18" charset="-78"/>
                  <a:ea typeface="Inter Bold" pitchFamily="34" charset="-122"/>
                  <a:cs typeface="IRANSansWeb(FaNum)" panose="02040503050201020203" pitchFamily="18" charset="-78"/>
                </a:rPr>
                <a:t>1</a:t>
              </a:r>
              <a:endParaRPr lang="en-US" sz="2200" dirty="0">
                <a:latin typeface="IRANSansWeb(FaNum)" panose="02040503050201020203" pitchFamily="18" charset="-78"/>
                <a:cs typeface="IRANSansWeb(FaNum)" panose="02040503050201020203" pitchFamily="18" charset="-78"/>
              </a:endParaRPr>
            </a:p>
          </p:txBody>
        </p:sp>
        <p:sp>
          <p:nvSpPr>
            <p:cNvPr id="5" name="Text 3"/>
            <p:cNvSpPr/>
            <p:nvPr/>
          </p:nvSpPr>
          <p:spPr>
            <a:xfrm>
              <a:off x="3194328" y="2185699"/>
              <a:ext cx="8139892" cy="354330"/>
            </a:xfrm>
            <a:prstGeom prst="rect">
              <a:avLst/>
            </a:prstGeom>
            <a:noFill/>
            <a:ln/>
          </p:spPr>
          <p:txBody>
            <a:bodyPr wrap="none" lIns="0" tIns="0" rIns="0" bIns="0" rtlCol="0" anchor="t"/>
            <a:lstStyle/>
            <a:p>
              <a:pPr marL="0" indent="0" algn="r" rtl="1">
                <a:lnSpc>
                  <a:spcPts val="2750"/>
                </a:lnSpc>
                <a:buNone/>
              </a:pPr>
              <a:r>
                <a:rPr lang="en-US" sz="2200" b="1" kern="0" spc="-67" dirty="0">
                  <a:solidFill>
                    <a:srgbClr val="272525"/>
                  </a:solidFill>
                  <a:latin typeface="IRANSansWeb(FaNum)" panose="02040503050201020203" pitchFamily="18" charset="-78"/>
                  <a:ea typeface="Inter Bold" pitchFamily="34" charset="-122"/>
                  <a:cs typeface="IRANSansWeb(FaNum)" panose="02040503050201020203" pitchFamily="18" charset="-78"/>
                </a:rPr>
                <a:t>نقش حیاتی</a:t>
              </a:r>
              <a:endParaRPr lang="en-US" sz="2200" dirty="0">
                <a:latin typeface="IRANSansWeb(FaNum)" panose="02040503050201020203" pitchFamily="18" charset="-78"/>
                <a:cs typeface="IRANSansWeb(FaNum)" panose="02040503050201020203" pitchFamily="18" charset="-78"/>
              </a:endParaRPr>
            </a:p>
          </p:txBody>
        </p:sp>
        <p:sp>
          <p:nvSpPr>
            <p:cNvPr id="6" name="Text 4"/>
            <p:cNvSpPr/>
            <p:nvPr/>
          </p:nvSpPr>
          <p:spPr>
            <a:xfrm>
              <a:off x="3194328" y="2676118"/>
              <a:ext cx="8139892" cy="362903"/>
            </a:xfrm>
            <a:prstGeom prst="rect">
              <a:avLst/>
            </a:prstGeom>
            <a:noFill/>
            <a:ln/>
          </p:spPr>
          <p:txBody>
            <a:bodyPr wrap="none" lIns="0" tIns="0" rIns="0" bIns="0" rtlCol="0" anchor="t"/>
            <a:lstStyle/>
            <a:p>
              <a:pPr marL="0" indent="0" algn="r" rtl="1">
                <a:lnSpc>
                  <a:spcPts val="2850"/>
                </a:lnSpc>
                <a:buNone/>
              </a:pPr>
              <a:r>
                <a:rPr lang="en-US" sz="1750" kern="0" spc="-36" dirty="0">
                  <a:solidFill>
                    <a:srgbClr val="272525"/>
                  </a:solidFill>
                  <a:latin typeface="IRANSansWeb(FaNum)" panose="02040503050201020203" pitchFamily="18" charset="-78"/>
                  <a:ea typeface="Inter" pitchFamily="34" charset="-122"/>
                  <a:cs typeface="IRANSansWeb(FaNum)" panose="02040503050201020203" pitchFamily="18" charset="-78"/>
                </a:rPr>
                <a:t>مجلس سنا نقش حیاتی در نظام سیاسی ایران داشته و همچنان اهمیت آن استمرار خواهد داشت.</a:t>
              </a:r>
              <a:endParaRPr lang="en-US" sz="1750" dirty="0">
                <a:latin typeface="IRANSansWeb(FaNum)" panose="02040503050201020203" pitchFamily="18" charset="-78"/>
                <a:cs typeface="IRANSansWeb(FaNum)" panose="02040503050201020203" pitchFamily="18" charset="-78"/>
              </a:endParaRPr>
            </a:p>
          </p:txBody>
        </p:sp>
      </p:grpSp>
      <p:grpSp>
        <p:nvGrpSpPr>
          <p:cNvPr id="18" name="Group 17">
            <a:extLst>
              <a:ext uri="{FF2B5EF4-FFF2-40B4-BE49-F238E27FC236}">
                <a16:creationId xmlns:a16="http://schemas.microsoft.com/office/drawing/2014/main" id="{FCCB4620-E545-F46F-355A-DA6B44903F5F}"/>
              </a:ext>
            </a:extLst>
          </p:cNvPr>
          <p:cNvGrpSpPr/>
          <p:nvPr/>
        </p:nvGrpSpPr>
        <p:grpSpPr>
          <a:xfrm>
            <a:off x="1142268" y="2933362"/>
            <a:ext cx="11280509" cy="1293257"/>
            <a:chOff x="907137" y="3808269"/>
            <a:chExt cx="11280509" cy="1579784"/>
          </a:xfrm>
        </p:grpSpPr>
        <p:sp>
          <p:nvSpPr>
            <p:cNvPr id="8" name="Shape 6"/>
            <p:cNvSpPr/>
            <p:nvPr/>
          </p:nvSpPr>
          <p:spPr>
            <a:xfrm>
              <a:off x="11743510" y="3808269"/>
              <a:ext cx="444136" cy="725805"/>
            </a:xfrm>
            <a:prstGeom prst="roundRect">
              <a:avLst>
                <a:gd name="adj" fmla="val 5705"/>
              </a:avLst>
            </a:prstGeom>
            <a:solidFill>
              <a:srgbClr val="DADBF1"/>
            </a:solidFill>
            <a:ln w="7620">
              <a:solidFill>
                <a:srgbClr val="C0C1D7"/>
              </a:solidFill>
              <a:prstDash val="solid"/>
            </a:ln>
          </p:spPr>
        </p:sp>
        <p:sp>
          <p:nvSpPr>
            <p:cNvPr id="9" name="Text 7"/>
            <p:cNvSpPr/>
            <p:nvPr/>
          </p:nvSpPr>
          <p:spPr>
            <a:xfrm>
              <a:off x="11851642" y="3869790"/>
              <a:ext cx="170021" cy="453509"/>
            </a:xfrm>
            <a:prstGeom prst="rect">
              <a:avLst/>
            </a:prstGeom>
            <a:noFill/>
            <a:ln/>
          </p:spPr>
          <p:txBody>
            <a:bodyPr wrap="none" lIns="0" tIns="0" rIns="0" bIns="0" rtlCol="0" anchor="t"/>
            <a:lstStyle/>
            <a:p>
              <a:pPr marL="0" indent="0" algn="r" rtl="1">
                <a:lnSpc>
                  <a:spcPts val="3550"/>
                </a:lnSpc>
                <a:buNone/>
              </a:pPr>
              <a:r>
                <a:rPr lang="en-US" sz="2200" b="1" kern="0" spc="-67" dirty="0">
                  <a:solidFill>
                    <a:srgbClr val="272525"/>
                  </a:solidFill>
                  <a:latin typeface="IRANSansWeb(FaNum)" panose="02040503050201020203" pitchFamily="18" charset="-78"/>
                  <a:ea typeface="Inter Bold" pitchFamily="34" charset="-122"/>
                  <a:cs typeface="IRANSansWeb(FaNum)" panose="02040503050201020203" pitchFamily="18" charset="-78"/>
                </a:rPr>
                <a:t>2</a:t>
              </a:r>
              <a:endParaRPr lang="en-US" sz="2200" dirty="0">
                <a:latin typeface="IRANSansWeb(FaNum)" panose="02040503050201020203" pitchFamily="18" charset="-78"/>
                <a:cs typeface="IRANSansWeb(FaNum)" panose="02040503050201020203" pitchFamily="18" charset="-78"/>
              </a:endParaRPr>
            </a:p>
          </p:txBody>
        </p:sp>
        <p:sp>
          <p:nvSpPr>
            <p:cNvPr id="10" name="Text 8"/>
            <p:cNvSpPr/>
            <p:nvPr/>
          </p:nvSpPr>
          <p:spPr>
            <a:xfrm>
              <a:off x="2416629" y="3906441"/>
              <a:ext cx="8890006" cy="354330"/>
            </a:xfrm>
            <a:prstGeom prst="rect">
              <a:avLst/>
            </a:prstGeom>
            <a:noFill/>
            <a:ln/>
          </p:spPr>
          <p:txBody>
            <a:bodyPr wrap="none" lIns="0" tIns="0" rIns="0" bIns="0" rtlCol="0" anchor="t"/>
            <a:lstStyle/>
            <a:p>
              <a:pPr marL="0" indent="0" algn="r" rtl="1">
                <a:lnSpc>
                  <a:spcPts val="2750"/>
                </a:lnSpc>
                <a:buNone/>
              </a:pPr>
              <a:r>
                <a:rPr lang="en-US" sz="2200" b="1" kern="0" spc="-67" dirty="0">
                  <a:solidFill>
                    <a:srgbClr val="272525"/>
                  </a:solidFill>
                  <a:latin typeface="IRANSansWeb(FaNum)" panose="02040503050201020203" pitchFamily="18" charset="-78"/>
                  <a:ea typeface="Inter Bold" pitchFamily="34" charset="-122"/>
                  <a:cs typeface="IRANSansWeb(FaNum)" panose="02040503050201020203" pitchFamily="18" charset="-78"/>
                </a:rPr>
                <a:t>چالش‌ها و پیشنهادها</a:t>
              </a:r>
              <a:endParaRPr lang="en-US" sz="2200" dirty="0">
                <a:latin typeface="IRANSansWeb(FaNum)" panose="02040503050201020203" pitchFamily="18" charset="-78"/>
                <a:cs typeface="IRANSansWeb(FaNum)" panose="02040503050201020203" pitchFamily="18" charset="-78"/>
              </a:endParaRPr>
            </a:p>
          </p:txBody>
        </p:sp>
        <p:sp>
          <p:nvSpPr>
            <p:cNvPr id="11" name="Text 9"/>
            <p:cNvSpPr/>
            <p:nvPr/>
          </p:nvSpPr>
          <p:spPr>
            <a:xfrm>
              <a:off x="907137" y="4396859"/>
              <a:ext cx="10399498" cy="725805"/>
            </a:xfrm>
            <a:prstGeom prst="rect">
              <a:avLst/>
            </a:prstGeom>
            <a:noFill/>
            <a:ln/>
          </p:spPr>
          <p:txBody>
            <a:bodyPr wrap="square" lIns="0" tIns="0" rIns="0" bIns="0" rtlCol="0" anchor="t"/>
            <a:lstStyle/>
            <a:p>
              <a:pPr marL="0" indent="0" algn="r" rtl="1">
                <a:lnSpc>
                  <a:spcPts val="2850"/>
                </a:lnSpc>
                <a:buNone/>
              </a:pPr>
              <a:r>
                <a:rPr lang="en-US" sz="1750" kern="0" spc="-36" dirty="0">
                  <a:solidFill>
                    <a:srgbClr val="272525"/>
                  </a:solidFill>
                  <a:latin typeface="IRANSansWeb(FaNum)" panose="02040503050201020203" pitchFamily="18" charset="-78"/>
                  <a:ea typeface="Inter" pitchFamily="34" charset="-122"/>
                  <a:cs typeface="IRANSansWeb(FaNum)" panose="02040503050201020203" pitchFamily="18" charset="-78"/>
                </a:rPr>
                <a:t>با وجود چالش‌های موجود، ارائه پیشنهادهایی برای بهبود عملکرد این مجلس می‌تواند به ارتقای جایگاه آن کمک کند.</a:t>
              </a:r>
              <a:endParaRPr lang="en-US" sz="1750" dirty="0">
                <a:latin typeface="IRANSansWeb(FaNum)" panose="02040503050201020203" pitchFamily="18" charset="-78"/>
                <a:cs typeface="IRANSansWeb(FaNum)" panose="02040503050201020203" pitchFamily="18" charset="-78"/>
              </a:endParaRPr>
            </a:p>
          </p:txBody>
        </p:sp>
        <p:sp>
          <p:nvSpPr>
            <p:cNvPr id="12" name="Shape 10"/>
            <p:cNvSpPr/>
            <p:nvPr/>
          </p:nvSpPr>
          <p:spPr>
            <a:xfrm flipV="1">
              <a:off x="2021845" y="5342334"/>
              <a:ext cx="8931567" cy="45719"/>
            </a:xfrm>
            <a:prstGeom prst="roundRect">
              <a:avLst>
                <a:gd name="adj" fmla="val 625116"/>
              </a:avLst>
            </a:prstGeom>
            <a:solidFill>
              <a:srgbClr val="C0C1D7"/>
            </a:solidFill>
            <a:ln/>
          </p:spPr>
        </p:sp>
      </p:grpSp>
      <p:grpSp>
        <p:nvGrpSpPr>
          <p:cNvPr id="19" name="Group 18">
            <a:extLst>
              <a:ext uri="{FF2B5EF4-FFF2-40B4-BE49-F238E27FC236}">
                <a16:creationId xmlns:a16="http://schemas.microsoft.com/office/drawing/2014/main" id="{1AE5937D-04AC-8EC1-7BB5-41B0B748A386}"/>
              </a:ext>
            </a:extLst>
          </p:cNvPr>
          <p:cNvGrpSpPr/>
          <p:nvPr/>
        </p:nvGrpSpPr>
        <p:grpSpPr>
          <a:xfrm>
            <a:off x="1148178" y="4406447"/>
            <a:ext cx="11283535" cy="1305289"/>
            <a:chOff x="907137" y="5600574"/>
            <a:chExt cx="10920618" cy="1305289"/>
          </a:xfrm>
        </p:grpSpPr>
        <p:sp>
          <p:nvSpPr>
            <p:cNvPr id="13" name="Shape 11"/>
            <p:cNvSpPr/>
            <p:nvPr/>
          </p:nvSpPr>
          <p:spPr>
            <a:xfrm>
              <a:off x="11397903" y="5600574"/>
              <a:ext cx="429852" cy="515030"/>
            </a:xfrm>
            <a:prstGeom prst="roundRect">
              <a:avLst>
                <a:gd name="adj" fmla="val 5705"/>
              </a:avLst>
            </a:prstGeom>
            <a:solidFill>
              <a:srgbClr val="DADBF1"/>
            </a:solidFill>
            <a:ln w="7620">
              <a:solidFill>
                <a:srgbClr val="C0C1D7"/>
              </a:solidFill>
              <a:prstDash val="solid"/>
            </a:ln>
          </p:spPr>
        </p:sp>
        <p:sp>
          <p:nvSpPr>
            <p:cNvPr id="14" name="Text 12"/>
            <p:cNvSpPr/>
            <p:nvPr/>
          </p:nvSpPr>
          <p:spPr>
            <a:xfrm>
              <a:off x="11525614" y="5631334"/>
              <a:ext cx="174427" cy="453509"/>
            </a:xfrm>
            <a:prstGeom prst="rect">
              <a:avLst/>
            </a:prstGeom>
            <a:noFill/>
            <a:ln/>
          </p:spPr>
          <p:txBody>
            <a:bodyPr wrap="none" lIns="0" tIns="0" rIns="0" bIns="0" rtlCol="0" anchor="t"/>
            <a:lstStyle/>
            <a:p>
              <a:pPr marL="0" indent="0" algn="r" rtl="1">
                <a:lnSpc>
                  <a:spcPts val="3550"/>
                </a:lnSpc>
                <a:buNone/>
              </a:pPr>
              <a:r>
                <a:rPr lang="en-US" sz="2200" b="1" kern="0" spc="-67" dirty="0">
                  <a:solidFill>
                    <a:srgbClr val="272525"/>
                  </a:solidFill>
                  <a:latin typeface="IRANSansWeb(FaNum)" panose="02040503050201020203" pitchFamily="18" charset="-78"/>
                  <a:ea typeface="Inter Bold" pitchFamily="34" charset="-122"/>
                  <a:cs typeface="IRANSansWeb(FaNum)" panose="02040503050201020203" pitchFamily="18" charset="-78"/>
                </a:rPr>
                <a:t>3</a:t>
              </a:r>
              <a:endParaRPr lang="en-US" sz="2200" dirty="0">
                <a:latin typeface="IRANSansWeb(FaNum)" panose="02040503050201020203" pitchFamily="18" charset="-78"/>
                <a:cs typeface="IRANSansWeb(FaNum)" panose="02040503050201020203" pitchFamily="18" charset="-78"/>
              </a:endParaRPr>
            </a:p>
          </p:txBody>
        </p:sp>
        <p:sp>
          <p:nvSpPr>
            <p:cNvPr id="15" name="Text 13"/>
            <p:cNvSpPr/>
            <p:nvPr/>
          </p:nvSpPr>
          <p:spPr>
            <a:xfrm flipH="1">
              <a:off x="3853543" y="5689640"/>
              <a:ext cx="7118608" cy="354330"/>
            </a:xfrm>
            <a:prstGeom prst="rect">
              <a:avLst/>
            </a:prstGeom>
            <a:noFill/>
            <a:ln/>
          </p:spPr>
          <p:txBody>
            <a:bodyPr wrap="none" lIns="0" tIns="0" rIns="0" bIns="0" rtlCol="0" anchor="t"/>
            <a:lstStyle/>
            <a:p>
              <a:pPr marL="0" indent="0" algn="r" rtl="1">
                <a:lnSpc>
                  <a:spcPts val="2750"/>
                </a:lnSpc>
                <a:buNone/>
              </a:pPr>
              <a:r>
                <a:rPr lang="en-US" sz="2200" b="1" kern="0" spc="-67" dirty="0">
                  <a:solidFill>
                    <a:srgbClr val="272525"/>
                  </a:solidFill>
                  <a:latin typeface="IRANSansWeb(FaNum)" panose="02040503050201020203" pitchFamily="18" charset="-78"/>
                  <a:ea typeface="Inter Bold" pitchFamily="34" charset="-122"/>
                  <a:cs typeface="IRANSansWeb(FaNum)" panose="02040503050201020203" pitchFamily="18" charset="-78"/>
                </a:rPr>
                <a:t>چشم‌انداز آینده</a:t>
              </a:r>
              <a:endParaRPr lang="en-US" sz="2200" dirty="0">
                <a:latin typeface="IRANSansWeb(FaNum)" panose="02040503050201020203" pitchFamily="18" charset="-78"/>
                <a:cs typeface="IRANSansWeb(FaNum)" panose="02040503050201020203" pitchFamily="18" charset="-78"/>
              </a:endParaRPr>
            </a:p>
          </p:txBody>
        </p:sp>
        <p:sp>
          <p:nvSpPr>
            <p:cNvPr id="16" name="Text 14"/>
            <p:cNvSpPr/>
            <p:nvPr/>
          </p:nvSpPr>
          <p:spPr>
            <a:xfrm>
              <a:off x="907137" y="6180058"/>
              <a:ext cx="10065014" cy="725805"/>
            </a:xfrm>
            <a:prstGeom prst="rect">
              <a:avLst/>
            </a:prstGeom>
            <a:noFill/>
            <a:ln/>
          </p:spPr>
          <p:txBody>
            <a:bodyPr wrap="square" lIns="0" tIns="0" rIns="0" bIns="0" rtlCol="0" anchor="t"/>
            <a:lstStyle/>
            <a:p>
              <a:pPr marL="0" indent="0" algn="r" rtl="1">
                <a:lnSpc>
                  <a:spcPts val="2850"/>
                </a:lnSpc>
                <a:buNone/>
              </a:pPr>
              <a:r>
                <a:rPr lang="en-US" sz="1750" kern="0" spc="-36" dirty="0">
                  <a:solidFill>
                    <a:srgbClr val="272525"/>
                  </a:solidFill>
                  <a:latin typeface="IRANSansWeb(FaNum)" panose="02040503050201020203" pitchFamily="18" charset="-78"/>
                  <a:ea typeface="Inter" pitchFamily="34" charset="-122"/>
                  <a:cs typeface="IRANSansWeb(FaNum)" panose="02040503050201020203" pitchFamily="18" charset="-78"/>
                </a:rPr>
                <a:t>در آینده، مجلس سنا می‌تواند نقش پررنگ‌تری در فرایندهای قانون‌گذاری و نظارتی ایفا کند.</a:t>
              </a:r>
              <a:endParaRPr lang="en-US" sz="1750" dirty="0">
                <a:latin typeface="IRANSansWeb(FaNum)" panose="02040503050201020203" pitchFamily="18" charset="-78"/>
                <a:cs typeface="IRANSansWeb(FaNum)" panose="02040503050201020203" pitchFamily="18" charset="-78"/>
              </a:endParaRPr>
            </a:p>
          </p:txBody>
        </p:sp>
      </p:grpSp>
      <p:grpSp>
        <p:nvGrpSpPr>
          <p:cNvPr id="21" name="Group 20">
            <a:extLst>
              <a:ext uri="{FF2B5EF4-FFF2-40B4-BE49-F238E27FC236}">
                <a16:creationId xmlns:a16="http://schemas.microsoft.com/office/drawing/2014/main" id="{F084828D-1A3A-68E7-D975-17BEC2DFF3C7}"/>
              </a:ext>
            </a:extLst>
          </p:cNvPr>
          <p:cNvGrpSpPr/>
          <p:nvPr/>
        </p:nvGrpSpPr>
        <p:grpSpPr>
          <a:xfrm>
            <a:off x="1142268" y="5895946"/>
            <a:ext cx="11289445" cy="1724010"/>
            <a:chOff x="907137" y="3911800"/>
            <a:chExt cx="11289445" cy="1210864"/>
          </a:xfrm>
        </p:grpSpPr>
        <p:sp>
          <p:nvSpPr>
            <p:cNvPr id="22" name="Shape 6">
              <a:extLst>
                <a:ext uri="{FF2B5EF4-FFF2-40B4-BE49-F238E27FC236}">
                  <a16:creationId xmlns:a16="http://schemas.microsoft.com/office/drawing/2014/main" id="{8B0A37C5-5996-6C2E-2ED2-0CF56C5CA618}"/>
                </a:ext>
              </a:extLst>
            </p:cNvPr>
            <p:cNvSpPr/>
            <p:nvPr/>
          </p:nvSpPr>
          <p:spPr>
            <a:xfrm>
              <a:off x="11752444" y="3911800"/>
              <a:ext cx="444138" cy="361733"/>
            </a:xfrm>
            <a:prstGeom prst="roundRect">
              <a:avLst>
                <a:gd name="adj" fmla="val 5705"/>
              </a:avLst>
            </a:prstGeom>
            <a:solidFill>
              <a:srgbClr val="DADBF1"/>
            </a:solidFill>
            <a:ln w="7620">
              <a:solidFill>
                <a:srgbClr val="C0C1D7"/>
              </a:solidFill>
              <a:prstDash val="solid"/>
            </a:ln>
          </p:spPr>
        </p:sp>
        <p:sp>
          <p:nvSpPr>
            <p:cNvPr id="23" name="Text 7">
              <a:extLst>
                <a:ext uri="{FF2B5EF4-FFF2-40B4-BE49-F238E27FC236}">
                  <a16:creationId xmlns:a16="http://schemas.microsoft.com/office/drawing/2014/main" id="{E2E865E1-7339-5221-4864-26FB90FFC005}"/>
                </a:ext>
              </a:extLst>
            </p:cNvPr>
            <p:cNvSpPr/>
            <p:nvPr/>
          </p:nvSpPr>
          <p:spPr>
            <a:xfrm>
              <a:off x="11860578" y="3911800"/>
              <a:ext cx="170021" cy="453509"/>
            </a:xfrm>
            <a:prstGeom prst="rect">
              <a:avLst/>
            </a:prstGeom>
            <a:noFill/>
            <a:ln/>
          </p:spPr>
          <p:txBody>
            <a:bodyPr wrap="none" lIns="0" tIns="0" rIns="0" bIns="0" rtlCol="0" anchor="t"/>
            <a:lstStyle/>
            <a:p>
              <a:pPr marL="0" indent="0" algn="r" rtl="1">
                <a:lnSpc>
                  <a:spcPts val="3550"/>
                </a:lnSpc>
                <a:buNone/>
              </a:pPr>
              <a:r>
                <a:rPr lang="en-US" sz="2200" b="1" kern="0" spc="-67" dirty="0">
                  <a:solidFill>
                    <a:srgbClr val="272525"/>
                  </a:solidFill>
                  <a:latin typeface="IRANSansWeb(FaNum)" panose="02040503050201020203" pitchFamily="18" charset="-78"/>
                  <a:ea typeface="Inter Bold" pitchFamily="34" charset="-122"/>
                  <a:cs typeface="IRANSansWeb(FaNum)" panose="02040503050201020203" pitchFamily="18" charset="-78"/>
                </a:rPr>
                <a:t>4</a:t>
              </a:r>
              <a:endParaRPr lang="en-US" sz="2200" dirty="0">
                <a:latin typeface="IRANSansWeb(FaNum)" panose="02040503050201020203" pitchFamily="18" charset="-78"/>
                <a:cs typeface="IRANSansWeb(FaNum)" panose="02040503050201020203" pitchFamily="18" charset="-78"/>
              </a:endParaRPr>
            </a:p>
          </p:txBody>
        </p:sp>
        <p:sp>
          <p:nvSpPr>
            <p:cNvPr id="24" name="Text 8">
              <a:extLst>
                <a:ext uri="{FF2B5EF4-FFF2-40B4-BE49-F238E27FC236}">
                  <a16:creationId xmlns:a16="http://schemas.microsoft.com/office/drawing/2014/main" id="{62129A40-2A38-10B7-1CCC-C09BF5AB156F}"/>
                </a:ext>
              </a:extLst>
            </p:cNvPr>
            <p:cNvSpPr/>
            <p:nvPr/>
          </p:nvSpPr>
          <p:spPr>
            <a:xfrm>
              <a:off x="2416629" y="3961389"/>
              <a:ext cx="8890006" cy="354330"/>
            </a:xfrm>
            <a:prstGeom prst="rect">
              <a:avLst/>
            </a:prstGeom>
            <a:noFill/>
            <a:ln/>
          </p:spPr>
          <p:txBody>
            <a:bodyPr wrap="none" lIns="0" tIns="0" rIns="0" bIns="0" rtlCol="0" anchor="t"/>
            <a:lstStyle/>
            <a:p>
              <a:pPr algn="r" rtl="1"/>
              <a:r>
                <a:rPr lang="ar-SA" sz="2400" b="1" dirty="0">
                  <a:latin typeface="IRANSansWeb(FaNum)" panose="02040503050201020203" pitchFamily="18" charset="-78"/>
                  <a:cs typeface="IRANSansWeb(FaNum)" panose="02040503050201020203" pitchFamily="18" charset="-78"/>
                </a:rPr>
                <a:t>نتیجه‌گیری</a:t>
              </a:r>
            </a:p>
          </p:txBody>
        </p:sp>
        <p:sp>
          <p:nvSpPr>
            <p:cNvPr id="25" name="Text 9">
              <a:extLst>
                <a:ext uri="{FF2B5EF4-FFF2-40B4-BE49-F238E27FC236}">
                  <a16:creationId xmlns:a16="http://schemas.microsoft.com/office/drawing/2014/main" id="{729E864D-9C4D-3017-1864-6C5C75533536}"/>
                </a:ext>
              </a:extLst>
            </p:cNvPr>
            <p:cNvSpPr/>
            <p:nvPr/>
          </p:nvSpPr>
          <p:spPr>
            <a:xfrm>
              <a:off x="907137" y="4396859"/>
              <a:ext cx="10399498" cy="725805"/>
            </a:xfrm>
            <a:prstGeom prst="rect">
              <a:avLst/>
            </a:prstGeom>
            <a:noFill/>
            <a:ln/>
          </p:spPr>
          <p:txBody>
            <a:bodyPr wrap="square" lIns="0" tIns="0" rIns="0" bIns="0" rtlCol="0" anchor="t"/>
            <a:lstStyle/>
            <a:p>
              <a:pPr algn="r" rtl="1">
                <a:lnSpc>
                  <a:spcPct val="150000"/>
                </a:lnSpc>
              </a:pPr>
              <a:r>
                <a:rPr lang="ar-SA" dirty="0">
                  <a:latin typeface="IRANSansWeb(FaNum)" panose="02040503050201020203" pitchFamily="18" charset="-78"/>
                  <a:cs typeface="IRANSansWeb(FaNum)" panose="02040503050201020203" pitchFamily="18" charset="-78"/>
                </a:rPr>
                <a:t>مجلس سنا در ایران بخشی از نظام مشروطه بود که تلاش داشت فرایند قانون‌گذاری را حرفه‌ای‌تر و متوازن‌تر کند. اما تمرکز قدرت در دوران پهلوی و وابستگی بخشی از این نهاد به شاه، کارآمدی و استقلال آن را به چالش کشید. انقلاب اسلامی و تغییر نظام، به طور کامل این نهاد را حذف کرد و نظام تک‌مجلسی در ایران شکل گرفت.</a:t>
              </a:r>
            </a:p>
          </p:txBody>
        </p:sp>
      </p:grpSp>
      <p:sp>
        <p:nvSpPr>
          <p:cNvPr id="33" name="Shape 10">
            <a:extLst>
              <a:ext uri="{FF2B5EF4-FFF2-40B4-BE49-F238E27FC236}">
                <a16:creationId xmlns:a16="http://schemas.microsoft.com/office/drawing/2014/main" id="{1FDDF1F3-8297-68FD-8AD2-BAB8E701CDA9}"/>
              </a:ext>
            </a:extLst>
          </p:cNvPr>
          <p:cNvSpPr/>
          <p:nvPr/>
        </p:nvSpPr>
        <p:spPr>
          <a:xfrm flipV="1">
            <a:off x="2256977" y="5759846"/>
            <a:ext cx="8931567" cy="45719"/>
          </a:xfrm>
          <a:prstGeom prst="roundRect">
            <a:avLst>
              <a:gd name="adj" fmla="val 625116"/>
            </a:avLst>
          </a:prstGeom>
          <a:solidFill>
            <a:srgbClr val="C0C1D7"/>
          </a:solidFill>
          <a:ln/>
        </p:spPr>
      </p:sp>
      <p:sp>
        <p:nvSpPr>
          <p:cNvPr id="34" name="Shape 10">
            <a:extLst>
              <a:ext uri="{FF2B5EF4-FFF2-40B4-BE49-F238E27FC236}">
                <a16:creationId xmlns:a16="http://schemas.microsoft.com/office/drawing/2014/main" id="{57BD5875-2A32-93CE-FD2D-704EADB7D7FA}"/>
              </a:ext>
            </a:extLst>
          </p:cNvPr>
          <p:cNvSpPr/>
          <p:nvPr/>
        </p:nvSpPr>
        <p:spPr>
          <a:xfrm flipV="1">
            <a:off x="2256975" y="2852880"/>
            <a:ext cx="8931567" cy="45719"/>
          </a:xfrm>
          <a:prstGeom prst="roundRect">
            <a:avLst>
              <a:gd name="adj" fmla="val 625116"/>
            </a:avLst>
          </a:prstGeom>
          <a:solidFill>
            <a:srgbClr val="C0C1D7"/>
          </a:solidFill>
          <a:ln/>
        </p:spPr>
      </p:sp>
    </p:spTree>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4" presetClass="entr" presetSubtype="10" fill="hold" nodeType="clickEffect">
                                  <p:stCondLst>
                                    <p:cond delay="0"/>
                                  </p:stCondLst>
                                  <p:childTnLst>
                                    <p:set>
                                      <p:cBhvr>
                                        <p:cTn id="13" dur="1" fill="hold">
                                          <p:stCondLst>
                                            <p:cond delay="0"/>
                                          </p:stCondLst>
                                        </p:cTn>
                                        <p:tgtEl>
                                          <p:spTgt spid="17"/>
                                        </p:tgtEl>
                                        <p:attrNameLst>
                                          <p:attrName>style.visibility</p:attrName>
                                        </p:attrNameLst>
                                      </p:cBhvr>
                                      <p:to>
                                        <p:strVal val="visible"/>
                                      </p:to>
                                    </p:set>
                                    <p:animEffect transition="in" filter="randombar(horizontal)">
                                      <p:cBhvr>
                                        <p:cTn id="14" dur="500"/>
                                        <p:tgtEl>
                                          <p:spTgt spid="17"/>
                                        </p:tgtEl>
                                      </p:cBhvr>
                                    </p:animEffect>
                                  </p:childTnLst>
                                </p:cTn>
                              </p:par>
                            </p:childTnLst>
                          </p:cTn>
                        </p:par>
                      </p:childTnLst>
                    </p:cTn>
                  </p:par>
                  <p:par>
                    <p:cTn id="15" fill="hold">
                      <p:stCondLst>
                        <p:cond delay="indefinite"/>
                      </p:stCondLst>
                      <p:childTnLst>
                        <p:par>
                          <p:cTn id="16" fill="hold">
                            <p:stCondLst>
                              <p:cond delay="0"/>
                            </p:stCondLst>
                            <p:childTnLst>
                              <p:par>
                                <p:cTn id="17" presetID="14" presetClass="entr" presetSubtype="10"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randombar(horizontal)">
                                      <p:cBhvr>
                                        <p:cTn id="19" dur="500"/>
                                        <p:tgtEl>
                                          <p:spTgt spid="18"/>
                                        </p:tgtEl>
                                      </p:cBhvr>
                                    </p:animEffect>
                                  </p:childTnLst>
                                </p:cTn>
                              </p:par>
                            </p:childTnLst>
                          </p:cTn>
                        </p:par>
                      </p:childTnLst>
                    </p:cTn>
                  </p:par>
                  <p:par>
                    <p:cTn id="20" fill="hold">
                      <p:stCondLst>
                        <p:cond delay="indefinite"/>
                      </p:stCondLst>
                      <p:childTnLst>
                        <p:par>
                          <p:cTn id="21" fill="hold">
                            <p:stCondLst>
                              <p:cond delay="0"/>
                            </p:stCondLst>
                            <p:childTnLst>
                              <p:par>
                                <p:cTn id="22" presetID="14" presetClass="entr" presetSubtype="10" fill="hold" nodeType="click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randombar(horizontal)">
                                      <p:cBhvr>
                                        <p:cTn id="24" dur="500"/>
                                        <p:tgtEl>
                                          <p:spTgt spid="19"/>
                                        </p:tgtEl>
                                      </p:cBhvr>
                                    </p:animEffect>
                                  </p:childTnLst>
                                </p:cTn>
                              </p:par>
                            </p:childTnLst>
                          </p:cTn>
                        </p:par>
                      </p:childTnLst>
                    </p:cTn>
                  </p:par>
                  <p:par>
                    <p:cTn id="25" fill="hold">
                      <p:stCondLst>
                        <p:cond delay="indefinite"/>
                      </p:stCondLst>
                      <p:childTnLst>
                        <p:par>
                          <p:cTn id="26" fill="hold">
                            <p:stCondLst>
                              <p:cond delay="0"/>
                            </p:stCondLst>
                            <p:childTnLst>
                              <p:par>
                                <p:cTn id="27" presetID="14" presetClass="entr" presetSubtype="10" fill="hold" nodeType="clickEffect">
                                  <p:stCondLst>
                                    <p:cond delay="0"/>
                                  </p:stCondLst>
                                  <p:childTnLst>
                                    <p:set>
                                      <p:cBhvr>
                                        <p:cTn id="28" dur="1" fill="hold">
                                          <p:stCondLst>
                                            <p:cond delay="0"/>
                                          </p:stCondLst>
                                        </p:cTn>
                                        <p:tgtEl>
                                          <p:spTgt spid="21"/>
                                        </p:tgtEl>
                                        <p:attrNameLst>
                                          <p:attrName>style.visibility</p:attrName>
                                        </p:attrNameLst>
                                      </p:cBhvr>
                                      <p:to>
                                        <p:strVal val="visible"/>
                                      </p:to>
                                    </p:set>
                                    <p:animEffect transition="in" filter="randombar(horizontal)">
                                      <p:cBhvr>
                                        <p:cTn id="29"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3AAF74-2A5E-7D05-0E3D-2C295ADBE2D4}"/>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6A54761D-91A5-47F6-CB2B-3483DA0AE0FD}"/>
              </a:ext>
            </a:extLst>
          </p:cNvPr>
          <p:cNvSpPr/>
          <p:nvPr/>
        </p:nvSpPr>
        <p:spPr>
          <a:xfrm>
            <a:off x="10459987" y="639723"/>
            <a:ext cx="3517900" cy="1032537"/>
          </a:xfrm>
          <a:prstGeom prst="rect">
            <a:avLst/>
          </a:prstGeom>
          <a:noFill/>
          <a:ln/>
        </p:spPr>
        <p:txBody>
          <a:bodyPr wrap="none" lIns="0" tIns="0" rIns="0" bIns="0" rtlCol="0" anchor="t"/>
          <a:lstStyle/>
          <a:p>
            <a:pPr algn="r" rtl="1">
              <a:lnSpc>
                <a:spcPct val="200000"/>
              </a:lnSpc>
            </a:pPr>
            <a:r>
              <a:rPr lang="fa-IR" sz="4800" b="1" dirty="0">
                <a:latin typeface="IRANSansWeb(FaNum)" panose="02040503050201020203" pitchFamily="18" charset="-78"/>
                <a:cs typeface="IRANSansWeb(FaNum)" panose="02040503050201020203" pitchFamily="18" charset="-78"/>
              </a:rPr>
              <a:t>گالری تصاویر</a:t>
            </a:r>
            <a:endParaRPr lang="en-US" sz="4450" b="1" dirty="0">
              <a:latin typeface="IRANSansWeb(FaNum)" panose="02040503050201020203" pitchFamily="18" charset="-78"/>
              <a:cs typeface="IRANSansWeb(FaNum)" panose="02040503050201020203" pitchFamily="18" charset="-78"/>
            </a:endParaRPr>
          </a:p>
        </p:txBody>
      </p:sp>
      <p:pic>
        <p:nvPicPr>
          <p:cNvPr id="5" name="Picture 4">
            <a:extLst>
              <a:ext uri="{FF2B5EF4-FFF2-40B4-BE49-F238E27FC236}">
                <a16:creationId xmlns:a16="http://schemas.microsoft.com/office/drawing/2014/main" id="{5FAACD3F-37B9-4F59-43A0-E92CE6D58119}"/>
              </a:ext>
            </a:extLst>
          </p:cNvPr>
          <p:cNvPicPr>
            <a:picLocks noChangeAspect="1"/>
          </p:cNvPicPr>
          <p:nvPr/>
        </p:nvPicPr>
        <p:blipFill>
          <a:blip r:embed="rId2"/>
          <a:stretch>
            <a:fillRect/>
          </a:stretch>
        </p:blipFill>
        <p:spPr>
          <a:xfrm>
            <a:off x="6415195" y="812413"/>
            <a:ext cx="3517900" cy="3394774"/>
          </a:xfrm>
          <a:prstGeom prst="rect">
            <a:avLst/>
          </a:prstGeom>
          <a:ln>
            <a:noFill/>
          </a:ln>
          <a:effectLst>
            <a:outerShdw blurRad="190500" algn="tl" rotWithShape="0">
              <a:srgbClr val="000000">
                <a:alpha val="70000"/>
              </a:srgbClr>
            </a:outerShdw>
          </a:effectLst>
        </p:spPr>
      </p:pic>
      <p:pic>
        <p:nvPicPr>
          <p:cNvPr id="7" name="Picture 6">
            <a:extLst>
              <a:ext uri="{FF2B5EF4-FFF2-40B4-BE49-F238E27FC236}">
                <a16:creationId xmlns:a16="http://schemas.microsoft.com/office/drawing/2014/main" id="{1CFB6A8A-3CA3-79C9-5819-6976B34FC5EE}"/>
              </a:ext>
            </a:extLst>
          </p:cNvPr>
          <p:cNvPicPr>
            <a:picLocks noChangeAspect="1"/>
          </p:cNvPicPr>
          <p:nvPr/>
        </p:nvPicPr>
        <p:blipFill>
          <a:blip r:embed="rId3"/>
          <a:stretch>
            <a:fillRect/>
          </a:stretch>
        </p:blipFill>
        <p:spPr>
          <a:xfrm>
            <a:off x="8572501" y="4379877"/>
            <a:ext cx="4542612" cy="3157875"/>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pic>
        <p:nvPicPr>
          <p:cNvPr id="9" name="Picture 8">
            <a:extLst>
              <a:ext uri="{FF2B5EF4-FFF2-40B4-BE49-F238E27FC236}">
                <a16:creationId xmlns:a16="http://schemas.microsoft.com/office/drawing/2014/main" id="{E7C885DA-7B0E-B607-1D63-02B892E23269}"/>
              </a:ext>
            </a:extLst>
          </p:cNvPr>
          <p:cNvPicPr>
            <a:picLocks noChangeAspect="1"/>
          </p:cNvPicPr>
          <p:nvPr/>
        </p:nvPicPr>
        <p:blipFill>
          <a:blip r:embed="rId4"/>
          <a:stretch>
            <a:fillRect/>
          </a:stretch>
        </p:blipFill>
        <p:spPr>
          <a:xfrm>
            <a:off x="2634628" y="4774386"/>
            <a:ext cx="3253676" cy="259257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1" name="Picture 10">
            <a:extLst>
              <a:ext uri="{FF2B5EF4-FFF2-40B4-BE49-F238E27FC236}">
                <a16:creationId xmlns:a16="http://schemas.microsoft.com/office/drawing/2014/main" id="{53F8BE24-DAF5-DDFE-E8D0-F4B14B7341D2}"/>
              </a:ext>
            </a:extLst>
          </p:cNvPr>
          <p:cNvPicPr>
            <a:picLocks noChangeAspect="1"/>
          </p:cNvPicPr>
          <p:nvPr/>
        </p:nvPicPr>
        <p:blipFill>
          <a:blip r:embed="rId5"/>
          <a:stretch>
            <a:fillRect/>
          </a:stretch>
        </p:blipFill>
        <p:spPr>
          <a:xfrm>
            <a:off x="1053211" y="604800"/>
            <a:ext cx="4572000" cy="3810000"/>
          </a:xfrm>
          <a:prstGeom prst="rect">
            <a:avLst/>
          </a:prstGeom>
          <a:ln>
            <a:noFill/>
          </a:ln>
          <a:effectLst>
            <a:softEdge rad="112500"/>
          </a:effectLst>
        </p:spPr>
      </p:pic>
    </p:spTree>
    <p:extLst>
      <p:ext uri="{BB962C8B-B14F-4D97-AF65-F5344CB8AC3E}">
        <p14:creationId xmlns:p14="http://schemas.microsoft.com/office/powerpoint/2010/main" val="415639721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250" fill="hold"/>
                                        <p:tgtEl>
                                          <p:spTgt spid="2"/>
                                        </p:tgtEl>
                                        <p:attrNameLst>
                                          <p:attrName>ppt_w</p:attrName>
                                        </p:attrNameLst>
                                      </p:cBhvr>
                                      <p:tavLst>
                                        <p:tav tm="0">
                                          <p:val>
                                            <p:fltVal val="0"/>
                                          </p:val>
                                        </p:tav>
                                        <p:tav tm="100000">
                                          <p:val>
                                            <p:strVal val="#ppt_w"/>
                                          </p:val>
                                        </p:tav>
                                      </p:tavLst>
                                    </p:anim>
                                    <p:anim calcmode="lin" valueType="num">
                                      <p:cBhvr>
                                        <p:cTn id="8" dur="1250" fill="hold"/>
                                        <p:tgtEl>
                                          <p:spTgt spid="2"/>
                                        </p:tgtEl>
                                        <p:attrNameLst>
                                          <p:attrName>ppt_h</p:attrName>
                                        </p:attrNameLst>
                                      </p:cBhvr>
                                      <p:tavLst>
                                        <p:tav tm="0">
                                          <p:val>
                                            <p:fltVal val="0"/>
                                          </p:val>
                                        </p:tav>
                                        <p:tav tm="100000">
                                          <p:val>
                                            <p:strVal val="#ppt_h"/>
                                          </p:val>
                                        </p:tav>
                                      </p:tavLst>
                                    </p:anim>
                                    <p:anim calcmode="lin" valueType="num">
                                      <p:cBhvr>
                                        <p:cTn id="9" dur="1250" fill="hold"/>
                                        <p:tgtEl>
                                          <p:spTgt spid="2"/>
                                        </p:tgtEl>
                                        <p:attrNameLst>
                                          <p:attrName>style.rotation</p:attrName>
                                        </p:attrNameLst>
                                      </p:cBhvr>
                                      <p:tavLst>
                                        <p:tav tm="0">
                                          <p:val>
                                            <p:fltVal val="90"/>
                                          </p:val>
                                        </p:tav>
                                        <p:tav tm="100000">
                                          <p:val>
                                            <p:fltVal val="0"/>
                                          </p:val>
                                        </p:tav>
                                      </p:tavLst>
                                    </p:anim>
                                    <p:animEffect transition="in" filter="fade">
                                      <p:cBhvr>
                                        <p:cTn id="10" dur="1250"/>
                                        <p:tgtEl>
                                          <p:spTgt spid="2"/>
                                        </p:tgtEl>
                                      </p:cBhvr>
                                    </p:animEffect>
                                  </p:childTnLst>
                                </p:cTn>
                              </p:par>
                              <p:par>
                                <p:cTn id="11" presetID="21" presetClass="entr" presetSubtype="1"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heel(1)">
                                      <p:cBhvr>
                                        <p:cTn id="13" dur="1250"/>
                                        <p:tgtEl>
                                          <p:spTgt spid="5"/>
                                        </p:tgtEl>
                                      </p:cBhvr>
                                    </p:animEffect>
                                  </p:childTnLst>
                                </p:cTn>
                              </p:par>
                              <p:par>
                                <p:cTn id="14" presetID="21" presetClass="entr" presetSubtype="1" fill="hold"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wheel(1)">
                                      <p:cBhvr>
                                        <p:cTn id="16" dur="1250"/>
                                        <p:tgtEl>
                                          <p:spTgt spid="11"/>
                                        </p:tgtEl>
                                      </p:cBhvr>
                                    </p:animEffect>
                                  </p:childTnLst>
                                </p:cTn>
                              </p:par>
                              <p:par>
                                <p:cTn id="17" presetID="21" presetClass="entr" presetSubtype="1" fill="hold"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wheel(1)">
                                      <p:cBhvr>
                                        <p:cTn id="19" dur="1250"/>
                                        <p:tgtEl>
                                          <p:spTgt spid="7"/>
                                        </p:tgtEl>
                                      </p:cBhvr>
                                    </p:animEffect>
                                  </p:childTnLst>
                                </p:cTn>
                              </p:par>
                              <p:par>
                                <p:cTn id="20" presetID="21" presetClass="entr" presetSubtype="1" fill="hold"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wheel(1)">
                                      <p:cBhvr>
                                        <p:cTn id="22" dur="125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CA14A5-BFB0-CC28-3CFA-06830C7907C7}"/>
            </a:ext>
          </a:extLst>
        </p:cNvPr>
        <p:cNvGrpSpPr/>
        <p:nvPr/>
      </p:nvGrpSpPr>
      <p:grpSpPr>
        <a:xfrm>
          <a:off x="0" y="0"/>
          <a:ext cx="0" cy="0"/>
          <a:chOff x="0" y="0"/>
          <a:chExt cx="0" cy="0"/>
        </a:xfrm>
      </p:grpSpPr>
      <p:sp>
        <p:nvSpPr>
          <p:cNvPr id="20" name="Text 0">
            <a:extLst>
              <a:ext uri="{FF2B5EF4-FFF2-40B4-BE49-F238E27FC236}">
                <a16:creationId xmlns:a16="http://schemas.microsoft.com/office/drawing/2014/main" id="{1927E20F-B221-8447-4A2B-E9CFED3FC4E8}"/>
              </a:ext>
            </a:extLst>
          </p:cNvPr>
          <p:cNvSpPr/>
          <p:nvPr/>
        </p:nvSpPr>
        <p:spPr>
          <a:xfrm>
            <a:off x="6101077" y="3760410"/>
            <a:ext cx="2428245" cy="708779"/>
          </a:xfrm>
          <a:prstGeom prst="rect">
            <a:avLst/>
          </a:prstGeom>
          <a:noFill/>
          <a:ln/>
        </p:spPr>
        <p:txBody>
          <a:bodyPr wrap="none" lIns="0" tIns="0" rIns="0" bIns="0" rtlCol="0" anchor="t"/>
          <a:lstStyle/>
          <a:p>
            <a:pPr marL="0" indent="0" algn="r" rtl="1">
              <a:lnSpc>
                <a:spcPts val="5550"/>
              </a:lnSpc>
              <a:buNone/>
            </a:pPr>
            <a:r>
              <a:rPr lang="fa-IR" sz="9600" b="1" kern="0" spc="-134" dirty="0">
                <a:solidFill>
                  <a:srgbClr val="000000"/>
                </a:solidFill>
                <a:latin typeface="IRANSansWeb(FaNum)" panose="02040503050201020203" pitchFamily="18" charset="-78"/>
                <a:ea typeface="Inter Bold" pitchFamily="34" charset="-122"/>
                <a:cs typeface="IRANSansWeb(FaNum)" panose="02040503050201020203" pitchFamily="18" charset="-78"/>
              </a:rPr>
              <a:t>پایان</a:t>
            </a:r>
            <a:endParaRPr lang="en-US" sz="9600" dirty="0">
              <a:latin typeface="IRANSansWeb(FaNum)" panose="02040503050201020203" pitchFamily="18" charset="-78"/>
              <a:cs typeface="IRANSansWeb(FaNum)" panose="02040503050201020203" pitchFamily="18" charset="-78"/>
            </a:endParaRPr>
          </a:p>
        </p:txBody>
      </p:sp>
      <p:sp>
        <p:nvSpPr>
          <p:cNvPr id="26" name="Text 0">
            <a:extLst>
              <a:ext uri="{FF2B5EF4-FFF2-40B4-BE49-F238E27FC236}">
                <a16:creationId xmlns:a16="http://schemas.microsoft.com/office/drawing/2014/main" id="{B60C3013-8414-5F4B-FA2D-CF38EF9BDCA2}"/>
              </a:ext>
            </a:extLst>
          </p:cNvPr>
          <p:cNvSpPr/>
          <p:nvPr/>
        </p:nvSpPr>
        <p:spPr>
          <a:xfrm>
            <a:off x="4295494" y="5146123"/>
            <a:ext cx="1805583" cy="708779"/>
          </a:xfrm>
          <a:prstGeom prst="rect">
            <a:avLst/>
          </a:prstGeom>
          <a:noFill/>
          <a:ln/>
        </p:spPr>
        <p:txBody>
          <a:bodyPr wrap="none" lIns="0" tIns="0" rIns="0" bIns="0" rtlCol="0" anchor="t"/>
          <a:lstStyle/>
          <a:p>
            <a:pPr marL="0" indent="0" algn="r" rtl="1">
              <a:lnSpc>
                <a:spcPts val="5550"/>
              </a:lnSpc>
              <a:buNone/>
            </a:pPr>
            <a:r>
              <a:rPr lang="fa-IR" sz="4450" b="1" kern="0" spc="-134" dirty="0">
                <a:solidFill>
                  <a:srgbClr val="000000"/>
                </a:solidFill>
                <a:latin typeface="IRANSansWeb(FaNum)" panose="02040503050201020203" pitchFamily="18" charset="-78"/>
                <a:ea typeface="Inter Bold" pitchFamily="34" charset="-122"/>
                <a:cs typeface="IRANSansWeb(FaNum)" panose="02040503050201020203" pitchFamily="18" charset="-78"/>
              </a:rPr>
              <a:t>با تشکر</a:t>
            </a:r>
            <a:endParaRPr lang="en-US" sz="4450" dirty="0">
              <a:latin typeface="IRANSansWeb(FaNum)" panose="02040503050201020203" pitchFamily="18" charset="-78"/>
              <a:cs typeface="IRANSansWeb(FaNum)" panose="02040503050201020203" pitchFamily="18" charset="-78"/>
            </a:endParaRPr>
          </a:p>
        </p:txBody>
      </p:sp>
    </p:spTree>
    <p:extLst>
      <p:ext uri="{BB962C8B-B14F-4D97-AF65-F5344CB8AC3E}">
        <p14:creationId xmlns:p14="http://schemas.microsoft.com/office/powerpoint/2010/main" val="154968970"/>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p:cTn id="7" dur="1000" fill="hold"/>
                                        <p:tgtEl>
                                          <p:spTgt spid="20"/>
                                        </p:tgtEl>
                                        <p:attrNameLst>
                                          <p:attrName>ppt_w</p:attrName>
                                        </p:attrNameLst>
                                      </p:cBhvr>
                                      <p:tavLst>
                                        <p:tav tm="0">
                                          <p:val>
                                            <p:fltVal val="0"/>
                                          </p:val>
                                        </p:tav>
                                        <p:tav tm="100000">
                                          <p:val>
                                            <p:strVal val="#ppt_w"/>
                                          </p:val>
                                        </p:tav>
                                      </p:tavLst>
                                    </p:anim>
                                    <p:anim calcmode="lin" valueType="num">
                                      <p:cBhvr>
                                        <p:cTn id="8" dur="1000" fill="hold"/>
                                        <p:tgtEl>
                                          <p:spTgt spid="20"/>
                                        </p:tgtEl>
                                        <p:attrNameLst>
                                          <p:attrName>ppt_h</p:attrName>
                                        </p:attrNameLst>
                                      </p:cBhvr>
                                      <p:tavLst>
                                        <p:tav tm="0">
                                          <p:val>
                                            <p:fltVal val="0"/>
                                          </p:val>
                                        </p:tav>
                                        <p:tav tm="100000">
                                          <p:val>
                                            <p:strVal val="#ppt_h"/>
                                          </p:val>
                                        </p:tav>
                                      </p:tavLst>
                                    </p:anim>
                                    <p:anim calcmode="lin" valueType="num">
                                      <p:cBhvr>
                                        <p:cTn id="9" dur="1000" fill="hold"/>
                                        <p:tgtEl>
                                          <p:spTgt spid="20"/>
                                        </p:tgtEl>
                                        <p:attrNameLst>
                                          <p:attrName>style.rotation</p:attrName>
                                        </p:attrNameLst>
                                      </p:cBhvr>
                                      <p:tavLst>
                                        <p:tav tm="0">
                                          <p:val>
                                            <p:fltVal val="90"/>
                                          </p:val>
                                        </p:tav>
                                        <p:tav tm="100000">
                                          <p:val>
                                            <p:fltVal val="0"/>
                                          </p:val>
                                        </p:tav>
                                      </p:tavLst>
                                    </p:anim>
                                    <p:animEffect transition="in" filter="fade">
                                      <p:cBhvr>
                                        <p:cTn id="10" dur="1000"/>
                                        <p:tgtEl>
                                          <p:spTgt spid="20"/>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anim calcmode="lin" valueType="num">
                                      <p:cBhvr>
                                        <p:cTn id="13" dur="1000" fill="hold"/>
                                        <p:tgtEl>
                                          <p:spTgt spid="26"/>
                                        </p:tgtEl>
                                        <p:attrNameLst>
                                          <p:attrName>ppt_w</p:attrName>
                                        </p:attrNameLst>
                                      </p:cBhvr>
                                      <p:tavLst>
                                        <p:tav tm="0">
                                          <p:val>
                                            <p:fltVal val="0"/>
                                          </p:val>
                                        </p:tav>
                                        <p:tav tm="100000">
                                          <p:val>
                                            <p:strVal val="#ppt_w"/>
                                          </p:val>
                                        </p:tav>
                                      </p:tavLst>
                                    </p:anim>
                                    <p:anim calcmode="lin" valueType="num">
                                      <p:cBhvr>
                                        <p:cTn id="14" dur="1000" fill="hold"/>
                                        <p:tgtEl>
                                          <p:spTgt spid="26"/>
                                        </p:tgtEl>
                                        <p:attrNameLst>
                                          <p:attrName>ppt_h</p:attrName>
                                        </p:attrNameLst>
                                      </p:cBhvr>
                                      <p:tavLst>
                                        <p:tav tm="0">
                                          <p:val>
                                            <p:fltVal val="0"/>
                                          </p:val>
                                        </p:tav>
                                        <p:tav tm="100000">
                                          <p:val>
                                            <p:strVal val="#ppt_h"/>
                                          </p:val>
                                        </p:tav>
                                      </p:tavLst>
                                    </p:anim>
                                    <p:anim calcmode="lin" valueType="num">
                                      <p:cBhvr>
                                        <p:cTn id="15" dur="1000" fill="hold"/>
                                        <p:tgtEl>
                                          <p:spTgt spid="26"/>
                                        </p:tgtEl>
                                        <p:attrNameLst>
                                          <p:attrName>style.rotation</p:attrName>
                                        </p:attrNameLst>
                                      </p:cBhvr>
                                      <p:tavLst>
                                        <p:tav tm="0">
                                          <p:val>
                                            <p:fltVal val="90"/>
                                          </p:val>
                                        </p:tav>
                                        <p:tav tm="100000">
                                          <p:val>
                                            <p:fltVal val="0"/>
                                          </p:val>
                                        </p:tav>
                                      </p:tavLst>
                                    </p:anim>
                                    <p:animEffect transition="in" filter="fade">
                                      <p:cBhvr>
                                        <p:cTn id="16" dur="10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3061275" y="400824"/>
            <a:ext cx="5670590" cy="708779"/>
          </a:xfrm>
          <a:prstGeom prst="rect">
            <a:avLst/>
          </a:prstGeom>
          <a:noFill/>
          <a:ln/>
        </p:spPr>
        <p:txBody>
          <a:bodyPr wrap="none" lIns="0" tIns="0" rIns="0" bIns="0" rtlCol="0" anchor="t"/>
          <a:lstStyle/>
          <a:p>
            <a:pPr marL="0" indent="0">
              <a:lnSpc>
                <a:spcPts val="5550"/>
              </a:lnSpc>
              <a:buNone/>
            </a:pPr>
            <a:r>
              <a:rPr lang="en-US" sz="4450" b="1" kern="0" spc="-134" dirty="0">
                <a:solidFill>
                  <a:srgbClr val="000000"/>
                </a:solidFill>
                <a:latin typeface="IRANSansWeb(FaNum)" panose="02040503050201020203" pitchFamily="18" charset="-78"/>
                <a:ea typeface="Inter Bold" pitchFamily="34" charset="-122"/>
                <a:cs typeface="IRANSansWeb(FaNum)" panose="02040503050201020203" pitchFamily="18" charset="-78"/>
              </a:rPr>
              <a:t>تاریخچه و نقش مجلس سنا</a:t>
            </a:r>
            <a:endParaRPr lang="en-US" sz="4450" dirty="0">
              <a:latin typeface="IRANSansWeb(FaNum)" panose="02040503050201020203" pitchFamily="18" charset="-78"/>
              <a:cs typeface="IRANSansWeb(FaNum)" panose="02040503050201020203" pitchFamily="18" charset="-78"/>
            </a:endParaRPr>
          </a:p>
        </p:txBody>
      </p:sp>
      <p:sp>
        <p:nvSpPr>
          <p:cNvPr id="4" name="Shape 1"/>
          <p:cNvSpPr/>
          <p:nvPr/>
        </p:nvSpPr>
        <p:spPr>
          <a:xfrm>
            <a:off x="8731864" y="1567756"/>
            <a:ext cx="45719" cy="5057724"/>
          </a:xfrm>
          <a:prstGeom prst="roundRect">
            <a:avLst>
              <a:gd name="adj" fmla="val 312558"/>
            </a:avLst>
          </a:prstGeom>
          <a:solidFill>
            <a:srgbClr val="C0C1D7"/>
          </a:solidFill>
          <a:ln/>
        </p:spPr>
      </p:sp>
      <p:grpSp>
        <p:nvGrpSpPr>
          <p:cNvPr id="20" name="Group 19">
            <a:extLst>
              <a:ext uri="{FF2B5EF4-FFF2-40B4-BE49-F238E27FC236}">
                <a16:creationId xmlns:a16="http://schemas.microsoft.com/office/drawing/2014/main" id="{149E1C8F-781C-C87E-AC0C-2DB7C88C6202}"/>
              </a:ext>
            </a:extLst>
          </p:cNvPr>
          <p:cNvGrpSpPr/>
          <p:nvPr/>
        </p:nvGrpSpPr>
        <p:grpSpPr>
          <a:xfrm>
            <a:off x="7747248" y="1567755"/>
            <a:ext cx="1270248" cy="510302"/>
            <a:chOff x="7747248" y="1567755"/>
            <a:chExt cx="1270248" cy="510302"/>
          </a:xfrm>
        </p:grpSpPr>
        <p:sp>
          <p:nvSpPr>
            <p:cNvPr id="5" name="Shape 2"/>
            <p:cNvSpPr/>
            <p:nvPr/>
          </p:nvSpPr>
          <p:spPr>
            <a:xfrm>
              <a:off x="7747248" y="1807666"/>
              <a:ext cx="793790" cy="30480"/>
            </a:xfrm>
            <a:prstGeom prst="roundRect">
              <a:avLst>
                <a:gd name="adj" fmla="val 312558"/>
              </a:avLst>
            </a:prstGeom>
            <a:solidFill>
              <a:srgbClr val="C0C1D7"/>
            </a:solidFill>
            <a:ln/>
          </p:spPr>
        </p:sp>
        <p:sp>
          <p:nvSpPr>
            <p:cNvPr id="6" name="Shape 3"/>
            <p:cNvSpPr/>
            <p:nvPr/>
          </p:nvSpPr>
          <p:spPr>
            <a:xfrm>
              <a:off x="8507194" y="1567755"/>
              <a:ext cx="510302" cy="510302"/>
            </a:xfrm>
            <a:prstGeom prst="roundRect">
              <a:avLst>
                <a:gd name="adj" fmla="val 18669"/>
              </a:avLst>
            </a:prstGeom>
            <a:solidFill>
              <a:srgbClr val="DADBF1"/>
            </a:solidFill>
            <a:ln w="7620">
              <a:solidFill>
                <a:srgbClr val="C0C1D7"/>
              </a:solidFill>
              <a:prstDash val="solid"/>
            </a:ln>
          </p:spPr>
        </p:sp>
        <p:sp>
          <p:nvSpPr>
            <p:cNvPr id="7" name="Text 4"/>
            <p:cNvSpPr/>
            <p:nvPr/>
          </p:nvSpPr>
          <p:spPr>
            <a:xfrm>
              <a:off x="8678823" y="1668005"/>
              <a:ext cx="136565" cy="340281"/>
            </a:xfrm>
            <a:prstGeom prst="rect">
              <a:avLst/>
            </a:prstGeom>
            <a:noFill/>
            <a:ln/>
          </p:spPr>
          <p:txBody>
            <a:bodyPr wrap="none" lIns="0" tIns="0" rIns="0" bIns="0" rtlCol="0" anchor="t"/>
            <a:lstStyle/>
            <a:p>
              <a:pPr marL="0" indent="0" algn="ctr">
                <a:lnSpc>
                  <a:spcPts val="2650"/>
                </a:lnSpc>
                <a:buNone/>
              </a:pPr>
              <a:r>
                <a:rPr lang="en-US" sz="2650" b="1" kern="0" spc="-80" dirty="0">
                  <a:solidFill>
                    <a:srgbClr val="272525"/>
                  </a:solidFill>
                  <a:latin typeface="IRANSansWeb(FaNum)" panose="02040503050201020203" pitchFamily="18" charset="-78"/>
                  <a:ea typeface="Inter Bold" pitchFamily="34" charset="-122"/>
                  <a:cs typeface="IRANSansWeb(FaNum)" panose="02040503050201020203" pitchFamily="18" charset="-78"/>
                </a:rPr>
                <a:t>1</a:t>
              </a:r>
              <a:endParaRPr lang="en-US" sz="2650" dirty="0">
                <a:latin typeface="IRANSansWeb(FaNum)" panose="02040503050201020203" pitchFamily="18" charset="-78"/>
                <a:cs typeface="IRANSansWeb(FaNum)" panose="02040503050201020203" pitchFamily="18" charset="-78"/>
              </a:endParaRPr>
            </a:p>
          </p:txBody>
        </p:sp>
      </p:grpSp>
      <p:sp>
        <p:nvSpPr>
          <p:cNvPr id="8" name="Text 5"/>
          <p:cNvSpPr/>
          <p:nvPr/>
        </p:nvSpPr>
        <p:spPr>
          <a:xfrm>
            <a:off x="6102698" y="1598234"/>
            <a:ext cx="1426677" cy="354330"/>
          </a:xfrm>
          <a:prstGeom prst="rect">
            <a:avLst/>
          </a:prstGeom>
          <a:noFill/>
          <a:ln/>
        </p:spPr>
        <p:txBody>
          <a:bodyPr wrap="none" lIns="0" tIns="0" rIns="0" bIns="0" rtlCol="0" anchor="t"/>
          <a:lstStyle/>
          <a:p>
            <a:pPr marL="0" indent="0" algn="r" rtl="1">
              <a:lnSpc>
                <a:spcPts val="2750"/>
              </a:lnSpc>
              <a:buNone/>
            </a:pPr>
            <a:r>
              <a:rPr lang="en-US" sz="2400" b="1" kern="0" spc="-67" dirty="0">
                <a:solidFill>
                  <a:srgbClr val="272525"/>
                </a:solidFill>
                <a:latin typeface="IRANSansWeb(FaNum)" panose="02040503050201020203" pitchFamily="18" charset="-78"/>
                <a:ea typeface="Inter Bold" pitchFamily="34" charset="-122"/>
                <a:cs typeface="IRANSansWeb(FaNum)" panose="02040503050201020203" pitchFamily="18" charset="-78"/>
              </a:rPr>
              <a:t>پیشینه تاریخی</a:t>
            </a:r>
            <a:endParaRPr lang="en-US" sz="2400" dirty="0">
              <a:latin typeface="IRANSansWeb(FaNum)" panose="02040503050201020203" pitchFamily="18" charset="-78"/>
              <a:cs typeface="IRANSansWeb(FaNum)" panose="02040503050201020203" pitchFamily="18" charset="-78"/>
            </a:endParaRPr>
          </a:p>
        </p:txBody>
      </p:sp>
      <p:sp>
        <p:nvSpPr>
          <p:cNvPr id="9" name="Text 6"/>
          <p:cNvSpPr/>
          <p:nvPr/>
        </p:nvSpPr>
        <p:spPr>
          <a:xfrm>
            <a:off x="783772" y="1983043"/>
            <a:ext cx="7639900" cy="725805"/>
          </a:xfrm>
          <a:prstGeom prst="rect">
            <a:avLst/>
          </a:prstGeom>
          <a:noFill/>
          <a:ln/>
        </p:spPr>
        <p:txBody>
          <a:bodyPr wrap="square" lIns="0" tIns="0" rIns="0" bIns="0" rtlCol="0" anchor="t"/>
          <a:lstStyle/>
          <a:p>
            <a:pPr algn="r" rtl="1">
              <a:lnSpc>
                <a:spcPts val="2850"/>
              </a:lnSpc>
            </a:pPr>
            <a:r>
              <a:rPr lang="ar-SA" sz="1750" dirty="0">
                <a:latin typeface="IRANSansWeb(FaNum)" panose="02040503050201020203" pitchFamily="18" charset="-78"/>
                <a:cs typeface="IRANSansWeb(FaNum)" panose="02040503050201020203" pitchFamily="18" charset="-78"/>
              </a:rPr>
              <a:t>مجلس سنا بر اساس اصل 43 متمم قانون اساسی مشروطه </a:t>
            </a:r>
            <a:r>
              <a:rPr lang="fa-IR" sz="1750" dirty="0">
                <a:latin typeface="IRANSansWeb(FaNum)" panose="02040503050201020203" pitchFamily="18" charset="-78"/>
                <a:cs typeface="IRANSansWeb(FaNum)" panose="02040503050201020203" pitchFamily="18" charset="-78"/>
              </a:rPr>
              <a:t> در سال 1285 شمسی </a:t>
            </a:r>
            <a:r>
              <a:rPr lang="ar-SA" sz="1750" dirty="0">
                <a:latin typeface="IRANSansWeb(FaNum)" panose="02040503050201020203" pitchFamily="18" charset="-78"/>
                <a:cs typeface="IRANSansWeb(FaNum)" panose="02040503050201020203" pitchFamily="18" charset="-78"/>
              </a:rPr>
              <a:t>(1907</a:t>
            </a:r>
            <a:r>
              <a:rPr lang="fa-IR" sz="1750" dirty="0">
                <a:latin typeface="IRANSansWeb(FaNum)" panose="02040503050201020203" pitchFamily="18" charset="-78"/>
                <a:cs typeface="IRANSansWeb(FaNum)" panose="02040503050201020203" pitchFamily="18" charset="-78"/>
              </a:rPr>
              <a:t> میلادی</a:t>
            </a:r>
            <a:r>
              <a:rPr lang="ar-SA" sz="1750" dirty="0">
                <a:latin typeface="IRANSansWeb(FaNum)" panose="02040503050201020203" pitchFamily="18" charset="-78"/>
                <a:cs typeface="IRANSansWeb(FaNum)" panose="02040503050201020203" pitchFamily="18" charset="-78"/>
              </a:rPr>
              <a:t>) تأسیس شد. این اصل نظام دو‌مجلسی (مجلس شورا و مجلس سنا) را برای کشور ایران مقرر کرد.</a:t>
            </a:r>
            <a:endParaRPr lang="en-US" sz="1750" dirty="0">
              <a:latin typeface="IRANSansWeb(FaNum)" panose="02040503050201020203" pitchFamily="18" charset="-78"/>
              <a:cs typeface="IRANSansWeb(FaNum)" panose="02040503050201020203" pitchFamily="18" charset="-78"/>
            </a:endParaRPr>
          </a:p>
        </p:txBody>
      </p:sp>
      <p:sp>
        <p:nvSpPr>
          <p:cNvPr id="13" name="Text 10"/>
          <p:cNvSpPr/>
          <p:nvPr/>
        </p:nvSpPr>
        <p:spPr>
          <a:xfrm>
            <a:off x="5811127" y="4659886"/>
            <a:ext cx="1718248" cy="354330"/>
          </a:xfrm>
          <a:prstGeom prst="rect">
            <a:avLst/>
          </a:prstGeom>
          <a:noFill/>
          <a:ln/>
        </p:spPr>
        <p:txBody>
          <a:bodyPr wrap="none" lIns="0" tIns="0" rIns="0" bIns="0" rtlCol="0" anchor="t"/>
          <a:lstStyle/>
          <a:p>
            <a:pPr marL="0" indent="0" algn="r" rtl="1">
              <a:lnSpc>
                <a:spcPts val="2750"/>
              </a:lnSpc>
              <a:buNone/>
            </a:pPr>
            <a:r>
              <a:rPr lang="en-US" sz="2400" b="1" kern="0" spc="-67" dirty="0">
                <a:solidFill>
                  <a:srgbClr val="272525"/>
                </a:solidFill>
                <a:latin typeface="IRANSansWeb(FaNum)" panose="02040503050201020203" pitchFamily="18" charset="-78"/>
                <a:ea typeface="Inter Bold" pitchFamily="34" charset="-122"/>
                <a:cs typeface="IRANSansWeb(FaNum)" panose="02040503050201020203" pitchFamily="18" charset="-78"/>
              </a:rPr>
              <a:t>نقش در حاکمیت</a:t>
            </a:r>
            <a:endParaRPr lang="en-US" sz="2400" dirty="0">
              <a:latin typeface="IRANSansWeb(FaNum)" panose="02040503050201020203" pitchFamily="18" charset="-78"/>
              <a:cs typeface="IRANSansWeb(FaNum)" panose="02040503050201020203" pitchFamily="18" charset="-78"/>
            </a:endParaRPr>
          </a:p>
        </p:txBody>
      </p:sp>
      <p:sp>
        <p:nvSpPr>
          <p:cNvPr id="14" name="Text 11"/>
          <p:cNvSpPr/>
          <p:nvPr/>
        </p:nvSpPr>
        <p:spPr>
          <a:xfrm>
            <a:off x="878801" y="5172977"/>
            <a:ext cx="7544870" cy="725805"/>
          </a:xfrm>
          <a:prstGeom prst="rect">
            <a:avLst/>
          </a:prstGeom>
          <a:noFill/>
          <a:ln/>
        </p:spPr>
        <p:txBody>
          <a:bodyPr wrap="square" lIns="0" tIns="0" rIns="0" bIns="0" rtlCol="0" anchor="t"/>
          <a:lstStyle/>
          <a:p>
            <a:pPr marL="0" indent="0" algn="r" rtl="1">
              <a:lnSpc>
                <a:spcPts val="2850"/>
              </a:lnSpc>
              <a:buNone/>
            </a:pPr>
            <a:r>
              <a:rPr lang="en-US" sz="1750" kern="0" spc="-36" dirty="0">
                <a:solidFill>
                  <a:srgbClr val="272525"/>
                </a:solidFill>
                <a:latin typeface="IRANSansWeb(FaNum)" panose="02040503050201020203" pitchFamily="18" charset="-78"/>
                <a:ea typeface="Inter" pitchFamily="34" charset="-122"/>
                <a:cs typeface="IRANSansWeb(FaNum)" panose="02040503050201020203" pitchFamily="18" charset="-78"/>
              </a:rPr>
              <a:t>این مجلس نقش مهمی در تعادل قوا و همچنین نظارت بر عملکرد حکومت و قانون‌گذاری ایفا می‌کند.</a:t>
            </a:r>
            <a:endParaRPr lang="en-US" sz="1750" dirty="0">
              <a:latin typeface="IRANSansWeb(FaNum)" panose="02040503050201020203" pitchFamily="18" charset="-78"/>
              <a:cs typeface="IRANSansWeb(FaNum)" panose="02040503050201020203" pitchFamily="18" charset="-78"/>
            </a:endParaRPr>
          </a:p>
        </p:txBody>
      </p:sp>
      <p:sp>
        <p:nvSpPr>
          <p:cNvPr id="18" name="Text 15"/>
          <p:cNvSpPr/>
          <p:nvPr/>
        </p:nvSpPr>
        <p:spPr>
          <a:xfrm>
            <a:off x="6308766" y="6214452"/>
            <a:ext cx="1220609" cy="354330"/>
          </a:xfrm>
          <a:prstGeom prst="rect">
            <a:avLst/>
          </a:prstGeom>
          <a:noFill/>
          <a:ln/>
        </p:spPr>
        <p:txBody>
          <a:bodyPr wrap="none" lIns="0" tIns="0" rIns="0" bIns="0" rtlCol="0" anchor="t"/>
          <a:lstStyle/>
          <a:p>
            <a:pPr marL="0" indent="0" algn="r" rtl="1">
              <a:lnSpc>
                <a:spcPts val="2750"/>
              </a:lnSpc>
              <a:buNone/>
            </a:pPr>
            <a:r>
              <a:rPr lang="en-US" sz="2400" b="1" kern="0" spc="-67" dirty="0">
                <a:solidFill>
                  <a:srgbClr val="272525"/>
                </a:solidFill>
                <a:latin typeface="IRANSansWeb(FaNum)" panose="02040503050201020203" pitchFamily="18" charset="-78"/>
                <a:ea typeface="Inter Bold" pitchFamily="34" charset="-122"/>
                <a:cs typeface="IRANSansWeb(FaNum)" panose="02040503050201020203" pitchFamily="18" charset="-78"/>
              </a:rPr>
              <a:t>تأثیر سیاسی</a:t>
            </a:r>
            <a:endParaRPr lang="en-US" sz="2400" dirty="0">
              <a:latin typeface="IRANSansWeb(FaNum)" panose="02040503050201020203" pitchFamily="18" charset="-78"/>
              <a:cs typeface="IRANSansWeb(FaNum)" panose="02040503050201020203" pitchFamily="18" charset="-78"/>
            </a:endParaRPr>
          </a:p>
        </p:txBody>
      </p:sp>
      <p:sp>
        <p:nvSpPr>
          <p:cNvPr id="19" name="Text 16"/>
          <p:cNvSpPr/>
          <p:nvPr/>
        </p:nvSpPr>
        <p:spPr>
          <a:xfrm>
            <a:off x="994495" y="6775804"/>
            <a:ext cx="7429176" cy="725805"/>
          </a:xfrm>
          <a:prstGeom prst="rect">
            <a:avLst/>
          </a:prstGeom>
          <a:noFill/>
          <a:ln/>
        </p:spPr>
        <p:txBody>
          <a:bodyPr wrap="square" lIns="0" tIns="0" rIns="0" bIns="0" rtlCol="0" anchor="t"/>
          <a:lstStyle/>
          <a:p>
            <a:pPr marL="0" indent="0" algn="r" rtl="1">
              <a:lnSpc>
                <a:spcPts val="2850"/>
              </a:lnSpc>
              <a:buNone/>
            </a:pPr>
            <a:r>
              <a:rPr lang="en-US" sz="1750" kern="0" spc="-36" dirty="0">
                <a:solidFill>
                  <a:srgbClr val="272525"/>
                </a:solidFill>
                <a:latin typeface="IRANSansWeb(FaNum)" panose="02040503050201020203" pitchFamily="18" charset="-78"/>
                <a:ea typeface="Inter" pitchFamily="34" charset="-122"/>
                <a:cs typeface="IRANSansWeb(FaNum)" panose="02040503050201020203" pitchFamily="18" charset="-78"/>
              </a:rPr>
              <a:t>تصمیمات و قوانین مصوب توسط مجلس سنا می‌تواند بر سیاست‌های کلان کشور تأثیر قابل‌توجهی داشته باشد.</a:t>
            </a:r>
            <a:endParaRPr lang="en-US" sz="1750" dirty="0">
              <a:latin typeface="IRANSansWeb(FaNum)" panose="02040503050201020203" pitchFamily="18" charset="-78"/>
              <a:cs typeface="IRANSansWeb(FaNum)" panose="02040503050201020203" pitchFamily="18" charset="-78"/>
            </a:endParaRPr>
          </a:p>
        </p:txBody>
      </p:sp>
      <p:grpSp>
        <p:nvGrpSpPr>
          <p:cNvPr id="21" name="Group 20">
            <a:extLst>
              <a:ext uri="{FF2B5EF4-FFF2-40B4-BE49-F238E27FC236}">
                <a16:creationId xmlns:a16="http://schemas.microsoft.com/office/drawing/2014/main" id="{9E14E7B3-D052-C68C-7617-558B76F46C3C}"/>
              </a:ext>
            </a:extLst>
          </p:cNvPr>
          <p:cNvGrpSpPr/>
          <p:nvPr/>
        </p:nvGrpSpPr>
        <p:grpSpPr>
          <a:xfrm>
            <a:off x="7761271" y="2972778"/>
            <a:ext cx="1270248" cy="510302"/>
            <a:chOff x="7747248" y="1567755"/>
            <a:chExt cx="1270248" cy="510302"/>
          </a:xfrm>
        </p:grpSpPr>
        <p:sp>
          <p:nvSpPr>
            <p:cNvPr id="22" name="Shape 2">
              <a:extLst>
                <a:ext uri="{FF2B5EF4-FFF2-40B4-BE49-F238E27FC236}">
                  <a16:creationId xmlns:a16="http://schemas.microsoft.com/office/drawing/2014/main" id="{0D6F83D1-4832-6454-41AD-7F04B0324B5D}"/>
                </a:ext>
              </a:extLst>
            </p:cNvPr>
            <p:cNvSpPr/>
            <p:nvPr/>
          </p:nvSpPr>
          <p:spPr>
            <a:xfrm>
              <a:off x="7747248" y="1807666"/>
              <a:ext cx="793790" cy="30480"/>
            </a:xfrm>
            <a:prstGeom prst="roundRect">
              <a:avLst>
                <a:gd name="adj" fmla="val 312558"/>
              </a:avLst>
            </a:prstGeom>
            <a:solidFill>
              <a:srgbClr val="C0C1D7"/>
            </a:solidFill>
            <a:ln/>
          </p:spPr>
        </p:sp>
        <p:sp>
          <p:nvSpPr>
            <p:cNvPr id="23" name="Shape 3">
              <a:extLst>
                <a:ext uri="{FF2B5EF4-FFF2-40B4-BE49-F238E27FC236}">
                  <a16:creationId xmlns:a16="http://schemas.microsoft.com/office/drawing/2014/main" id="{92C6ADB2-BA5F-D282-712B-5F8AE188555F}"/>
                </a:ext>
              </a:extLst>
            </p:cNvPr>
            <p:cNvSpPr/>
            <p:nvPr/>
          </p:nvSpPr>
          <p:spPr>
            <a:xfrm>
              <a:off x="8507194" y="1567755"/>
              <a:ext cx="510302" cy="510302"/>
            </a:xfrm>
            <a:prstGeom prst="roundRect">
              <a:avLst>
                <a:gd name="adj" fmla="val 18669"/>
              </a:avLst>
            </a:prstGeom>
            <a:solidFill>
              <a:srgbClr val="DADBF1"/>
            </a:solidFill>
            <a:ln w="7620">
              <a:solidFill>
                <a:srgbClr val="C0C1D7"/>
              </a:solidFill>
              <a:prstDash val="solid"/>
            </a:ln>
          </p:spPr>
        </p:sp>
        <p:sp>
          <p:nvSpPr>
            <p:cNvPr id="24" name="Text 4">
              <a:extLst>
                <a:ext uri="{FF2B5EF4-FFF2-40B4-BE49-F238E27FC236}">
                  <a16:creationId xmlns:a16="http://schemas.microsoft.com/office/drawing/2014/main" id="{94F5AAB7-12E7-0843-516B-B42B0E59525D}"/>
                </a:ext>
              </a:extLst>
            </p:cNvPr>
            <p:cNvSpPr/>
            <p:nvPr/>
          </p:nvSpPr>
          <p:spPr>
            <a:xfrm>
              <a:off x="8678823" y="1668005"/>
              <a:ext cx="136565" cy="340281"/>
            </a:xfrm>
            <a:prstGeom prst="rect">
              <a:avLst/>
            </a:prstGeom>
            <a:noFill/>
            <a:ln/>
          </p:spPr>
          <p:txBody>
            <a:bodyPr wrap="none" lIns="0" tIns="0" rIns="0" bIns="0" rtlCol="0" anchor="t"/>
            <a:lstStyle/>
            <a:p>
              <a:pPr marL="0" indent="0" algn="ctr">
                <a:lnSpc>
                  <a:spcPts val="2650"/>
                </a:lnSpc>
                <a:buNone/>
              </a:pPr>
              <a:r>
                <a:rPr lang="en-US" sz="2650" b="1" kern="0" spc="-80" dirty="0">
                  <a:solidFill>
                    <a:srgbClr val="272525"/>
                  </a:solidFill>
                  <a:latin typeface="IRANSansWeb(FaNum)" panose="02040503050201020203" pitchFamily="18" charset="-78"/>
                  <a:ea typeface="Inter Bold" pitchFamily="34" charset="-122"/>
                  <a:cs typeface="IRANSansWeb(FaNum)" panose="02040503050201020203" pitchFamily="18" charset="-78"/>
                </a:rPr>
                <a:t>2</a:t>
              </a:r>
              <a:endParaRPr lang="en-US" sz="2650" dirty="0">
                <a:latin typeface="IRANSansWeb(FaNum)" panose="02040503050201020203" pitchFamily="18" charset="-78"/>
                <a:cs typeface="IRANSansWeb(FaNum)" panose="02040503050201020203" pitchFamily="18" charset="-78"/>
              </a:endParaRPr>
            </a:p>
          </p:txBody>
        </p:sp>
      </p:grpSp>
      <p:grpSp>
        <p:nvGrpSpPr>
          <p:cNvPr id="25" name="Group 24">
            <a:extLst>
              <a:ext uri="{FF2B5EF4-FFF2-40B4-BE49-F238E27FC236}">
                <a16:creationId xmlns:a16="http://schemas.microsoft.com/office/drawing/2014/main" id="{11B41151-F697-ED49-4658-C5F46AC2F5A4}"/>
              </a:ext>
            </a:extLst>
          </p:cNvPr>
          <p:cNvGrpSpPr/>
          <p:nvPr/>
        </p:nvGrpSpPr>
        <p:grpSpPr>
          <a:xfrm>
            <a:off x="7761271" y="4560683"/>
            <a:ext cx="1270248" cy="510302"/>
            <a:chOff x="7747248" y="1567755"/>
            <a:chExt cx="1270248" cy="510302"/>
          </a:xfrm>
        </p:grpSpPr>
        <p:sp>
          <p:nvSpPr>
            <p:cNvPr id="26" name="Shape 2">
              <a:extLst>
                <a:ext uri="{FF2B5EF4-FFF2-40B4-BE49-F238E27FC236}">
                  <a16:creationId xmlns:a16="http://schemas.microsoft.com/office/drawing/2014/main" id="{CFE43CAA-1E4E-858F-D3F7-6668BB99BBD0}"/>
                </a:ext>
              </a:extLst>
            </p:cNvPr>
            <p:cNvSpPr/>
            <p:nvPr/>
          </p:nvSpPr>
          <p:spPr>
            <a:xfrm>
              <a:off x="7747248" y="1807666"/>
              <a:ext cx="793790" cy="30480"/>
            </a:xfrm>
            <a:prstGeom prst="roundRect">
              <a:avLst>
                <a:gd name="adj" fmla="val 312558"/>
              </a:avLst>
            </a:prstGeom>
            <a:solidFill>
              <a:srgbClr val="C0C1D7"/>
            </a:solidFill>
            <a:ln/>
          </p:spPr>
        </p:sp>
        <p:sp>
          <p:nvSpPr>
            <p:cNvPr id="27" name="Shape 3">
              <a:extLst>
                <a:ext uri="{FF2B5EF4-FFF2-40B4-BE49-F238E27FC236}">
                  <a16:creationId xmlns:a16="http://schemas.microsoft.com/office/drawing/2014/main" id="{89F95F70-8B3D-78CD-3E8D-807CDA2ED7BE}"/>
                </a:ext>
              </a:extLst>
            </p:cNvPr>
            <p:cNvSpPr/>
            <p:nvPr/>
          </p:nvSpPr>
          <p:spPr>
            <a:xfrm>
              <a:off x="8507194" y="1567755"/>
              <a:ext cx="510302" cy="510302"/>
            </a:xfrm>
            <a:prstGeom prst="roundRect">
              <a:avLst>
                <a:gd name="adj" fmla="val 18669"/>
              </a:avLst>
            </a:prstGeom>
            <a:solidFill>
              <a:srgbClr val="DADBF1"/>
            </a:solidFill>
            <a:ln w="7620">
              <a:solidFill>
                <a:srgbClr val="C0C1D7"/>
              </a:solidFill>
              <a:prstDash val="solid"/>
            </a:ln>
          </p:spPr>
        </p:sp>
        <p:sp>
          <p:nvSpPr>
            <p:cNvPr id="28" name="Text 4">
              <a:extLst>
                <a:ext uri="{FF2B5EF4-FFF2-40B4-BE49-F238E27FC236}">
                  <a16:creationId xmlns:a16="http://schemas.microsoft.com/office/drawing/2014/main" id="{7E72BDA4-99D3-4871-AB05-98E495025453}"/>
                </a:ext>
              </a:extLst>
            </p:cNvPr>
            <p:cNvSpPr/>
            <p:nvPr/>
          </p:nvSpPr>
          <p:spPr>
            <a:xfrm>
              <a:off x="8678823" y="1668005"/>
              <a:ext cx="136565" cy="340281"/>
            </a:xfrm>
            <a:prstGeom prst="rect">
              <a:avLst/>
            </a:prstGeom>
            <a:noFill/>
            <a:ln/>
          </p:spPr>
          <p:txBody>
            <a:bodyPr wrap="none" lIns="0" tIns="0" rIns="0" bIns="0" rtlCol="0" anchor="t"/>
            <a:lstStyle/>
            <a:p>
              <a:pPr marL="0" indent="0" algn="ctr">
                <a:lnSpc>
                  <a:spcPts val="2650"/>
                </a:lnSpc>
                <a:buNone/>
              </a:pPr>
              <a:r>
                <a:rPr lang="en-US" sz="2650" b="1" kern="0" spc="-80" dirty="0">
                  <a:solidFill>
                    <a:srgbClr val="272525"/>
                  </a:solidFill>
                  <a:latin typeface="IRANSansWeb(FaNum)" panose="02040503050201020203" pitchFamily="18" charset="-78"/>
                  <a:ea typeface="Inter Bold" pitchFamily="34" charset="-122"/>
                  <a:cs typeface="IRANSansWeb(FaNum)" panose="02040503050201020203" pitchFamily="18" charset="-78"/>
                </a:rPr>
                <a:t>3</a:t>
              </a:r>
              <a:endParaRPr lang="en-US" sz="2650" dirty="0">
                <a:latin typeface="IRANSansWeb(FaNum)" panose="02040503050201020203" pitchFamily="18" charset="-78"/>
                <a:cs typeface="IRANSansWeb(FaNum)" panose="02040503050201020203" pitchFamily="18" charset="-78"/>
              </a:endParaRPr>
            </a:p>
          </p:txBody>
        </p:sp>
      </p:grpSp>
      <p:grpSp>
        <p:nvGrpSpPr>
          <p:cNvPr id="29" name="Group 28">
            <a:extLst>
              <a:ext uri="{FF2B5EF4-FFF2-40B4-BE49-F238E27FC236}">
                <a16:creationId xmlns:a16="http://schemas.microsoft.com/office/drawing/2014/main" id="{23C73240-6CBA-AD62-9F41-07D5AF042C50}"/>
              </a:ext>
            </a:extLst>
          </p:cNvPr>
          <p:cNvGrpSpPr/>
          <p:nvPr/>
        </p:nvGrpSpPr>
        <p:grpSpPr>
          <a:xfrm>
            <a:off x="7747248" y="6115177"/>
            <a:ext cx="1270248" cy="510302"/>
            <a:chOff x="7747248" y="1567755"/>
            <a:chExt cx="1270248" cy="510302"/>
          </a:xfrm>
        </p:grpSpPr>
        <p:sp>
          <p:nvSpPr>
            <p:cNvPr id="30" name="Shape 2">
              <a:extLst>
                <a:ext uri="{FF2B5EF4-FFF2-40B4-BE49-F238E27FC236}">
                  <a16:creationId xmlns:a16="http://schemas.microsoft.com/office/drawing/2014/main" id="{70C4262C-42A0-5A10-1071-02DE95DDE6F9}"/>
                </a:ext>
              </a:extLst>
            </p:cNvPr>
            <p:cNvSpPr/>
            <p:nvPr/>
          </p:nvSpPr>
          <p:spPr>
            <a:xfrm>
              <a:off x="7747248" y="1807666"/>
              <a:ext cx="793790" cy="30480"/>
            </a:xfrm>
            <a:prstGeom prst="roundRect">
              <a:avLst>
                <a:gd name="adj" fmla="val 312558"/>
              </a:avLst>
            </a:prstGeom>
            <a:solidFill>
              <a:srgbClr val="C0C1D7"/>
            </a:solidFill>
            <a:ln/>
          </p:spPr>
        </p:sp>
        <p:sp>
          <p:nvSpPr>
            <p:cNvPr id="31" name="Shape 3">
              <a:extLst>
                <a:ext uri="{FF2B5EF4-FFF2-40B4-BE49-F238E27FC236}">
                  <a16:creationId xmlns:a16="http://schemas.microsoft.com/office/drawing/2014/main" id="{3656A5FD-752A-2283-87F3-A6D642245682}"/>
                </a:ext>
              </a:extLst>
            </p:cNvPr>
            <p:cNvSpPr/>
            <p:nvPr/>
          </p:nvSpPr>
          <p:spPr>
            <a:xfrm>
              <a:off x="8507194" y="1567755"/>
              <a:ext cx="510302" cy="510302"/>
            </a:xfrm>
            <a:prstGeom prst="roundRect">
              <a:avLst>
                <a:gd name="adj" fmla="val 18669"/>
              </a:avLst>
            </a:prstGeom>
            <a:solidFill>
              <a:srgbClr val="DADBF1"/>
            </a:solidFill>
            <a:ln w="7620">
              <a:solidFill>
                <a:srgbClr val="C0C1D7"/>
              </a:solidFill>
              <a:prstDash val="solid"/>
            </a:ln>
          </p:spPr>
        </p:sp>
        <p:sp>
          <p:nvSpPr>
            <p:cNvPr id="32" name="Text 4">
              <a:extLst>
                <a:ext uri="{FF2B5EF4-FFF2-40B4-BE49-F238E27FC236}">
                  <a16:creationId xmlns:a16="http://schemas.microsoft.com/office/drawing/2014/main" id="{2B1226E9-BFE0-E6CD-0B19-9F1389DAC7C1}"/>
                </a:ext>
              </a:extLst>
            </p:cNvPr>
            <p:cNvSpPr/>
            <p:nvPr/>
          </p:nvSpPr>
          <p:spPr>
            <a:xfrm>
              <a:off x="8678823" y="1668005"/>
              <a:ext cx="136565" cy="340281"/>
            </a:xfrm>
            <a:prstGeom prst="rect">
              <a:avLst/>
            </a:prstGeom>
            <a:noFill/>
            <a:ln/>
          </p:spPr>
          <p:txBody>
            <a:bodyPr wrap="none" lIns="0" tIns="0" rIns="0" bIns="0" rtlCol="0" anchor="t"/>
            <a:lstStyle/>
            <a:p>
              <a:pPr marL="0" indent="0" algn="ctr">
                <a:lnSpc>
                  <a:spcPts val="2650"/>
                </a:lnSpc>
                <a:buNone/>
              </a:pPr>
              <a:r>
                <a:rPr lang="en-US" sz="2650" b="1" kern="0" spc="-80" dirty="0">
                  <a:solidFill>
                    <a:srgbClr val="272525"/>
                  </a:solidFill>
                  <a:latin typeface="IRANSansWeb(FaNum)" panose="02040503050201020203" pitchFamily="18" charset="-78"/>
                  <a:ea typeface="Inter Bold" pitchFamily="34" charset="-122"/>
                  <a:cs typeface="IRANSansWeb(FaNum)" panose="02040503050201020203" pitchFamily="18" charset="-78"/>
                </a:rPr>
                <a:t>4</a:t>
              </a:r>
              <a:endParaRPr lang="en-US" sz="2650" dirty="0">
                <a:latin typeface="IRANSansWeb(FaNum)" panose="02040503050201020203" pitchFamily="18" charset="-78"/>
                <a:cs typeface="IRANSansWeb(FaNum)" panose="02040503050201020203" pitchFamily="18" charset="-78"/>
              </a:endParaRPr>
            </a:p>
          </p:txBody>
        </p:sp>
      </p:grpSp>
      <p:sp>
        <p:nvSpPr>
          <p:cNvPr id="33" name="Text 10">
            <a:extLst>
              <a:ext uri="{FF2B5EF4-FFF2-40B4-BE49-F238E27FC236}">
                <a16:creationId xmlns:a16="http://schemas.microsoft.com/office/drawing/2014/main" id="{365EEF13-A301-8FA2-B2DA-3B583235E1E3}"/>
              </a:ext>
            </a:extLst>
          </p:cNvPr>
          <p:cNvSpPr/>
          <p:nvPr/>
        </p:nvSpPr>
        <p:spPr>
          <a:xfrm>
            <a:off x="5870801" y="3061660"/>
            <a:ext cx="1658574" cy="354330"/>
          </a:xfrm>
          <a:prstGeom prst="rect">
            <a:avLst/>
          </a:prstGeom>
          <a:noFill/>
          <a:ln/>
        </p:spPr>
        <p:txBody>
          <a:bodyPr wrap="none" lIns="0" tIns="0" rIns="0" bIns="0" rtlCol="0" anchor="t"/>
          <a:lstStyle/>
          <a:p>
            <a:pPr algn="r" rtl="1">
              <a:lnSpc>
                <a:spcPts val="2750"/>
              </a:lnSpc>
            </a:pPr>
            <a:r>
              <a:rPr lang="ar-SA" sz="2400" b="1" dirty="0">
                <a:latin typeface="IRANSansWeb(FaNum)" panose="02040503050201020203" pitchFamily="18" charset="-78"/>
                <a:cs typeface="IRANSansWeb(FaNum)" panose="02040503050201020203" pitchFamily="18" charset="-78"/>
              </a:rPr>
              <a:t>شروع به کار</a:t>
            </a:r>
            <a:endParaRPr lang="en-US" sz="2200" b="1" dirty="0">
              <a:latin typeface="IRANSansWeb(FaNum)" panose="02040503050201020203" pitchFamily="18" charset="-78"/>
              <a:cs typeface="IRANSansWeb(FaNum)" panose="02040503050201020203" pitchFamily="18" charset="-78"/>
            </a:endParaRPr>
          </a:p>
        </p:txBody>
      </p:sp>
      <p:sp>
        <p:nvSpPr>
          <p:cNvPr id="34" name="Text 11">
            <a:extLst>
              <a:ext uri="{FF2B5EF4-FFF2-40B4-BE49-F238E27FC236}">
                <a16:creationId xmlns:a16="http://schemas.microsoft.com/office/drawing/2014/main" id="{152234DC-9E38-6BA7-7805-1A1BE71DF6ED}"/>
              </a:ext>
            </a:extLst>
          </p:cNvPr>
          <p:cNvSpPr/>
          <p:nvPr/>
        </p:nvSpPr>
        <p:spPr>
          <a:xfrm>
            <a:off x="783772" y="3417995"/>
            <a:ext cx="7639899" cy="725805"/>
          </a:xfrm>
          <a:prstGeom prst="rect">
            <a:avLst/>
          </a:prstGeom>
          <a:noFill/>
          <a:ln/>
        </p:spPr>
        <p:txBody>
          <a:bodyPr wrap="square" lIns="0" tIns="0" rIns="0" bIns="0" rtlCol="0" anchor="t"/>
          <a:lstStyle/>
          <a:p>
            <a:pPr algn="r" rtl="1">
              <a:lnSpc>
                <a:spcPts val="2850"/>
              </a:lnSpc>
            </a:pPr>
            <a:r>
              <a:rPr lang="ar-SA" sz="1750" dirty="0">
                <a:latin typeface="IRANSansWeb(FaNum)" panose="02040503050201020203" pitchFamily="18" charset="-78"/>
                <a:cs typeface="IRANSansWeb(FaNum)" panose="02040503050201020203" pitchFamily="18" charset="-78"/>
              </a:rPr>
              <a:t>اگرچه این اصل از ابتدا در قانون اساسی گنجانده شده بود، اما مجلس سنا تا زمان سلطنت رضاشاه پهلوی تشکیل نشد. اولین جلسه رسمی این مجلس در سال 1328 </a:t>
            </a:r>
            <a:r>
              <a:rPr lang="fa-IR" sz="1750" dirty="0">
                <a:latin typeface="IRANSansWeb(FaNum)" panose="02040503050201020203" pitchFamily="18" charset="-78"/>
                <a:cs typeface="IRANSansWeb(FaNum)" panose="02040503050201020203" pitchFamily="18" charset="-78"/>
              </a:rPr>
              <a:t>شمسی</a:t>
            </a:r>
            <a:r>
              <a:rPr lang="ar-SA" sz="1750" dirty="0">
                <a:latin typeface="IRANSansWeb(FaNum)" panose="02040503050201020203" pitchFamily="18" charset="-78"/>
                <a:cs typeface="IRANSansWeb(FaNum)" panose="02040503050201020203" pitchFamily="18" charset="-78"/>
              </a:rPr>
              <a:t> (1949 میلادی) در دوره سلطنت محمدرضا پهلوی برگزار شد.</a:t>
            </a:r>
            <a:endParaRPr lang="en-US" sz="1750" dirty="0">
              <a:latin typeface="IRANSansWeb(FaNum)" panose="02040503050201020203" pitchFamily="18" charset="-78"/>
              <a:cs typeface="IRANSansWeb(FaNum)" panose="02040503050201020203" pitchFamily="18" charset="-78"/>
            </a:endParaRP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4" presetClass="entr" presetSubtype="1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randombar(horizontal)">
                                      <p:cBhvr>
                                        <p:cTn id="13" dur="500"/>
                                        <p:tgtEl>
                                          <p:spTgt spid="9"/>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randombar(horizontal)">
                                      <p:cBhvr>
                                        <p:cTn id="16" dur="500"/>
                                        <p:tgtEl>
                                          <p:spTgt spid="8"/>
                                        </p:tgtEl>
                                      </p:cBhvr>
                                    </p:animEffect>
                                  </p:childTnLst>
                                </p:cTn>
                              </p:par>
                              <p:par>
                                <p:cTn id="17" presetID="14" presetClass="entr" presetSubtype="10"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randombar(horizontal)">
                                      <p:cBhvr>
                                        <p:cTn id="19" dur="500"/>
                                        <p:tgtEl>
                                          <p:spTgt spid="20"/>
                                        </p:tgtEl>
                                      </p:cBhvr>
                                    </p:animEffect>
                                  </p:childTnLst>
                                </p:cTn>
                              </p:par>
                            </p:childTnLst>
                          </p:cTn>
                        </p:par>
                      </p:childTnLst>
                    </p:cTn>
                  </p:par>
                  <p:par>
                    <p:cTn id="20" fill="hold">
                      <p:stCondLst>
                        <p:cond delay="indefinite"/>
                      </p:stCondLst>
                      <p:childTnLst>
                        <p:par>
                          <p:cTn id="21" fill="hold">
                            <p:stCondLst>
                              <p:cond delay="0"/>
                            </p:stCondLst>
                            <p:childTnLst>
                              <p:par>
                                <p:cTn id="22" presetID="14" presetClass="entr" presetSubtype="10" fill="hold" grpId="0" nodeType="clickEffect">
                                  <p:stCondLst>
                                    <p:cond delay="0"/>
                                  </p:stCondLst>
                                  <p:childTnLst>
                                    <p:set>
                                      <p:cBhvr>
                                        <p:cTn id="23" dur="1" fill="hold">
                                          <p:stCondLst>
                                            <p:cond delay="0"/>
                                          </p:stCondLst>
                                        </p:cTn>
                                        <p:tgtEl>
                                          <p:spTgt spid="33"/>
                                        </p:tgtEl>
                                        <p:attrNameLst>
                                          <p:attrName>style.visibility</p:attrName>
                                        </p:attrNameLst>
                                      </p:cBhvr>
                                      <p:to>
                                        <p:strVal val="visible"/>
                                      </p:to>
                                    </p:set>
                                    <p:animEffect transition="in" filter="randombar(horizontal)">
                                      <p:cBhvr>
                                        <p:cTn id="24" dur="500"/>
                                        <p:tgtEl>
                                          <p:spTgt spid="33"/>
                                        </p:tgtEl>
                                      </p:cBhvr>
                                    </p:animEffect>
                                  </p:childTnLst>
                                </p:cTn>
                              </p:par>
                              <p:par>
                                <p:cTn id="25" presetID="14" presetClass="entr" presetSubtype="10" fill="hold" nodeType="with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randombar(horizontal)">
                                      <p:cBhvr>
                                        <p:cTn id="27" dur="500"/>
                                        <p:tgtEl>
                                          <p:spTgt spid="21"/>
                                        </p:tgtEl>
                                      </p:cBhvr>
                                    </p:animEffect>
                                  </p:childTnLst>
                                </p:cTn>
                              </p:par>
                              <p:par>
                                <p:cTn id="28" presetID="14" presetClass="entr" presetSubtype="10" fill="hold" grpId="0" nodeType="withEffect">
                                  <p:stCondLst>
                                    <p:cond delay="0"/>
                                  </p:stCondLst>
                                  <p:childTnLst>
                                    <p:set>
                                      <p:cBhvr>
                                        <p:cTn id="29" dur="1" fill="hold">
                                          <p:stCondLst>
                                            <p:cond delay="0"/>
                                          </p:stCondLst>
                                        </p:cTn>
                                        <p:tgtEl>
                                          <p:spTgt spid="34"/>
                                        </p:tgtEl>
                                        <p:attrNameLst>
                                          <p:attrName>style.visibility</p:attrName>
                                        </p:attrNameLst>
                                      </p:cBhvr>
                                      <p:to>
                                        <p:strVal val="visible"/>
                                      </p:to>
                                    </p:set>
                                    <p:animEffect transition="in" filter="randombar(horizontal)">
                                      <p:cBhvr>
                                        <p:cTn id="30" dur="500"/>
                                        <p:tgtEl>
                                          <p:spTgt spid="34"/>
                                        </p:tgtEl>
                                      </p:cBhvr>
                                    </p:animEffect>
                                  </p:childTnLst>
                                </p:cTn>
                              </p:par>
                            </p:childTnLst>
                          </p:cTn>
                        </p:par>
                      </p:childTnLst>
                    </p:cTn>
                  </p:par>
                  <p:par>
                    <p:cTn id="31" fill="hold">
                      <p:stCondLst>
                        <p:cond delay="indefinite"/>
                      </p:stCondLst>
                      <p:childTnLst>
                        <p:par>
                          <p:cTn id="32" fill="hold">
                            <p:stCondLst>
                              <p:cond delay="0"/>
                            </p:stCondLst>
                            <p:childTnLst>
                              <p:par>
                                <p:cTn id="33" presetID="14" presetClass="entr" presetSubtype="10" fill="hold" grpId="0" nodeType="click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randombar(horizontal)">
                                      <p:cBhvr>
                                        <p:cTn id="35" dur="500"/>
                                        <p:tgtEl>
                                          <p:spTgt spid="13"/>
                                        </p:tgtEl>
                                      </p:cBhvr>
                                    </p:animEffect>
                                  </p:childTnLst>
                                </p:cTn>
                              </p:par>
                              <p:par>
                                <p:cTn id="36" presetID="14" presetClass="entr" presetSubtype="10" fill="hold" nodeType="withEffect">
                                  <p:stCondLst>
                                    <p:cond delay="0"/>
                                  </p:stCondLst>
                                  <p:childTnLst>
                                    <p:set>
                                      <p:cBhvr>
                                        <p:cTn id="37" dur="1" fill="hold">
                                          <p:stCondLst>
                                            <p:cond delay="0"/>
                                          </p:stCondLst>
                                        </p:cTn>
                                        <p:tgtEl>
                                          <p:spTgt spid="25"/>
                                        </p:tgtEl>
                                        <p:attrNameLst>
                                          <p:attrName>style.visibility</p:attrName>
                                        </p:attrNameLst>
                                      </p:cBhvr>
                                      <p:to>
                                        <p:strVal val="visible"/>
                                      </p:to>
                                    </p:set>
                                    <p:animEffect transition="in" filter="randombar(horizontal)">
                                      <p:cBhvr>
                                        <p:cTn id="38" dur="500"/>
                                        <p:tgtEl>
                                          <p:spTgt spid="25"/>
                                        </p:tgtEl>
                                      </p:cBhvr>
                                    </p:animEffect>
                                  </p:childTnLst>
                                </p:cTn>
                              </p:par>
                              <p:par>
                                <p:cTn id="39" presetID="14" presetClass="entr" presetSubtype="10" fill="hold" grpId="0" nodeType="with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randombar(horizontal)">
                                      <p:cBhvr>
                                        <p:cTn id="41" dur="500"/>
                                        <p:tgtEl>
                                          <p:spTgt spid="14"/>
                                        </p:tgtEl>
                                      </p:cBhvr>
                                    </p:animEffect>
                                  </p:childTnLst>
                                </p:cTn>
                              </p:par>
                            </p:childTnLst>
                          </p:cTn>
                        </p:par>
                      </p:childTnLst>
                    </p:cTn>
                  </p:par>
                  <p:par>
                    <p:cTn id="42" fill="hold">
                      <p:stCondLst>
                        <p:cond delay="indefinite"/>
                      </p:stCondLst>
                      <p:childTnLst>
                        <p:par>
                          <p:cTn id="43" fill="hold">
                            <p:stCondLst>
                              <p:cond delay="0"/>
                            </p:stCondLst>
                            <p:childTnLst>
                              <p:par>
                                <p:cTn id="44" presetID="14" presetClass="entr" presetSubtype="10" fill="hold" nodeType="clickEffect">
                                  <p:stCondLst>
                                    <p:cond delay="0"/>
                                  </p:stCondLst>
                                  <p:childTnLst>
                                    <p:set>
                                      <p:cBhvr>
                                        <p:cTn id="45" dur="1" fill="hold">
                                          <p:stCondLst>
                                            <p:cond delay="0"/>
                                          </p:stCondLst>
                                        </p:cTn>
                                        <p:tgtEl>
                                          <p:spTgt spid="29"/>
                                        </p:tgtEl>
                                        <p:attrNameLst>
                                          <p:attrName>style.visibility</p:attrName>
                                        </p:attrNameLst>
                                      </p:cBhvr>
                                      <p:to>
                                        <p:strVal val="visible"/>
                                      </p:to>
                                    </p:set>
                                    <p:animEffect transition="in" filter="randombar(horizontal)">
                                      <p:cBhvr>
                                        <p:cTn id="46" dur="500"/>
                                        <p:tgtEl>
                                          <p:spTgt spid="29"/>
                                        </p:tgtEl>
                                      </p:cBhvr>
                                    </p:animEffect>
                                  </p:childTnLst>
                                </p:cTn>
                              </p:par>
                              <p:par>
                                <p:cTn id="47" presetID="14" presetClass="entr" presetSubtype="10" fill="hold" grpId="0" nodeType="withEffect">
                                  <p:stCondLst>
                                    <p:cond delay="0"/>
                                  </p:stCondLst>
                                  <p:childTnLst>
                                    <p:set>
                                      <p:cBhvr>
                                        <p:cTn id="48" dur="1" fill="hold">
                                          <p:stCondLst>
                                            <p:cond delay="0"/>
                                          </p:stCondLst>
                                        </p:cTn>
                                        <p:tgtEl>
                                          <p:spTgt spid="18"/>
                                        </p:tgtEl>
                                        <p:attrNameLst>
                                          <p:attrName>style.visibility</p:attrName>
                                        </p:attrNameLst>
                                      </p:cBhvr>
                                      <p:to>
                                        <p:strVal val="visible"/>
                                      </p:to>
                                    </p:set>
                                    <p:animEffect transition="in" filter="randombar(horizontal)">
                                      <p:cBhvr>
                                        <p:cTn id="49" dur="500"/>
                                        <p:tgtEl>
                                          <p:spTgt spid="18"/>
                                        </p:tgtEl>
                                      </p:cBhvr>
                                    </p:animEffect>
                                  </p:childTnLst>
                                </p:cTn>
                              </p:par>
                              <p:par>
                                <p:cTn id="50" presetID="14" presetClass="entr" presetSubtype="10" fill="hold" grpId="0" nodeType="withEffect">
                                  <p:stCondLst>
                                    <p:cond delay="0"/>
                                  </p:stCondLst>
                                  <p:childTnLst>
                                    <p:set>
                                      <p:cBhvr>
                                        <p:cTn id="51" dur="1" fill="hold">
                                          <p:stCondLst>
                                            <p:cond delay="0"/>
                                          </p:stCondLst>
                                        </p:cTn>
                                        <p:tgtEl>
                                          <p:spTgt spid="19"/>
                                        </p:tgtEl>
                                        <p:attrNameLst>
                                          <p:attrName>style.visibility</p:attrName>
                                        </p:attrNameLst>
                                      </p:cBhvr>
                                      <p:to>
                                        <p:strVal val="visible"/>
                                      </p:to>
                                    </p:set>
                                    <p:animEffect transition="in" filter="randombar(horizontal)">
                                      <p:cBhvr>
                                        <p:cTn id="5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P spid="13" grpId="0" animBg="1"/>
      <p:bldP spid="14" grpId="0" animBg="1"/>
      <p:bldP spid="18" grpId="0" animBg="1"/>
      <p:bldP spid="19" grpId="0" animBg="1"/>
      <p:bldP spid="33" grpId="0" animBg="1"/>
      <p:bldP spid="34"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D46B83-8598-5BF1-C8DF-A6546106B3FA}"/>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C4E86562-4060-909E-CCE9-D434BB5B0BE5}"/>
              </a:ext>
            </a:extLst>
          </p:cNvPr>
          <p:cNvSpPr/>
          <p:nvPr/>
        </p:nvSpPr>
        <p:spPr>
          <a:xfrm>
            <a:off x="5888304" y="102809"/>
            <a:ext cx="8089583" cy="708779"/>
          </a:xfrm>
          <a:prstGeom prst="rect">
            <a:avLst/>
          </a:prstGeom>
          <a:noFill/>
          <a:ln/>
        </p:spPr>
        <p:txBody>
          <a:bodyPr wrap="none" lIns="0" tIns="0" rIns="0" bIns="0" rtlCol="0" anchor="t"/>
          <a:lstStyle/>
          <a:p>
            <a:pPr algn="r" rtl="1">
              <a:lnSpc>
                <a:spcPts val="5550"/>
              </a:lnSpc>
            </a:pPr>
            <a:r>
              <a:rPr lang="ar-SA" sz="3200" b="1" dirty="0">
                <a:latin typeface="IRANSansWeb(FaNum)" panose="02040503050201020203" pitchFamily="18" charset="-78"/>
                <a:cs typeface="IRANSansWeb(FaNum)" panose="02040503050201020203" pitchFamily="18" charset="-78"/>
              </a:rPr>
              <a:t>تاریخچه</a:t>
            </a:r>
            <a:endParaRPr lang="en-US" sz="11500" b="1" dirty="0">
              <a:latin typeface="IRANSansWeb(FaNum)" panose="02040503050201020203" pitchFamily="18" charset="-78"/>
              <a:cs typeface="IRANSansWeb(FaNum)" panose="02040503050201020203" pitchFamily="18" charset="-78"/>
            </a:endParaRPr>
          </a:p>
        </p:txBody>
      </p:sp>
      <p:sp>
        <p:nvSpPr>
          <p:cNvPr id="4" name="TextBox 3">
            <a:extLst>
              <a:ext uri="{FF2B5EF4-FFF2-40B4-BE49-F238E27FC236}">
                <a16:creationId xmlns:a16="http://schemas.microsoft.com/office/drawing/2014/main" id="{429131BE-D839-9C6B-21CE-A80B771BF790}"/>
              </a:ext>
            </a:extLst>
          </p:cNvPr>
          <p:cNvSpPr txBox="1"/>
          <p:nvPr/>
        </p:nvSpPr>
        <p:spPr>
          <a:xfrm>
            <a:off x="652513" y="811588"/>
            <a:ext cx="13451119" cy="7571303"/>
          </a:xfrm>
          <a:prstGeom prst="rect">
            <a:avLst/>
          </a:prstGeom>
          <a:noFill/>
        </p:spPr>
        <p:txBody>
          <a:bodyPr wrap="none" rtlCol="0">
            <a:spAutoFit/>
          </a:bodyPr>
          <a:lstStyle/>
          <a:p>
            <a:pPr algn="r" rtl="1">
              <a:lnSpc>
                <a:spcPct val="200000"/>
              </a:lnSpc>
            </a:pPr>
            <a:r>
              <a:rPr lang="ar-SA" dirty="0">
                <a:latin typeface="IRANSansWeb(FaNum)" panose="02040503050201020203" pitchFamily="18" charset="-78"/>
                <a:cs typeface="IRANSansWeb(FaNum)" panose="02040503050201020203" pitchFamily="18" charset="-78"/>
              </a:rPr>
              <a:t>مجلس سنا از آغاز مشروطیت تا سال ۱۳۲۸ هجری خورشیدی، تشکیل نگردید، اما از آن سال به بعد در هفت دوره تشکیل شد.</a:t>
            </a:r>
            <a:endParaRPr lang="en-US" dirty="0">
              <a:latin typeface="IRANSansWeb(FaNum)" panose="02040503050201020203" pitchFamily="18" charset="-78"/>
              <a:cs typeface="IRANSansWeb(FaNum)" panose="02040503050201020203" pitchFamily="18" charset="-78"/>
            </a:endParaRPr>
          </a:p>
          <a:p>
            <a:pPr algn="r" rtl="1">
              <a:lnSpc>
                <a:spcPct val="200000"/>
              </a:lnSpc>
            </a:pPr>
            <a:r>
              <a:rPr lang="ar-SA" dirty="0">
                <a:latin typeface="IRANSansWeb(FaNum)" panose="02040503050201020203" pitchFamily="18" charset="-78"/>
                <a:cs typeface="IRANSansWeb(FaNum)" panose="02040503050201020203" pitchFamily="18" charset="-78"/>
              </a:rPr>
              <a:t>به موجب قانون اساسی مورخ ۱۲۸۵، حکومت ایران علاوه بر مجلس شورای ملی باید دارای مجلس دیگری به نام «مجلس سنا» می‌بود</a:t>
            </a:r>
            <a:endParaRPr lang="en-US" dirty="0">
              <a:latin typeface="IRANSansWeb(FaNum)" panose="02040503050201020203" pitchFamily="18" charset="-78"/>
              <a:cs typeface="IRANSansWeb(FaNum)" panose="02040503050201020203" pitchFamily="18" charset="-78"/>
            </a:endParaRPr>
          </a:p>
          <a:p>
            <a:pPr algn="r" rtl="1">
              <a:lnSpc>
                <a:spcPct val="200000"/>
              </a:lnSpc>
            </a:pPr>
            <a:r>
              <a:rPr lang="ar-SA" dirty="0">
                <a:latin typeface="IRANSansWeb(FaNum)" panose="02040503050201020203" pitchFamily="18" charset="-78"/>
                <a:cs typeface="IRANSansWeb(FaNum)" panose="02040503050201020203" pitchFamily="18" charset="-78"/>
              </a:rPr>
              <a:t> ولی به علت بعضی از مخالفت‌ها تا پایان سلطنت رضاشاه درباره این شاخه قوه مقننه تصمیمی اتخاذ نگردید. پس از شهریور ۱۳۲۰، با اشغال ایران توسط</a:t>
            </a:r>
            <a:endParaRPr lang="en-US" dirty="0">
              <a:latin typeface="IRANSansWeb(FaNum)" panose="02040503050201020203" pitchFamily="18" charset="-78"/>
              <a:cs typeface="IRANSansWeb(FaNum)" panose="02040503050201020203" pitchFamily="18" charset="-78"/>
            </a:endParaRPr>
          </a:p>
          <a:p>
            <a:pPr algn="r" rtl="1">
              <a:lnSpc>
                <a:spcPct val="200000"/>
              </a:lnSpc>
            </a:pPr>
            <a:r>
              <a:rPr lang="ar-SA" dirty="0">
                <a:latin typeface="IRANSansWeb(FaNum)" panose="02040503050201020203" pitchFamily="18" charset="-78"/>
                <a:cs typeface="IRANSansWeb(FaNum)" panose="02040503050201020203" pitchFamily="18" charset="-78"/>
              </a:rPr>
              <a:t> متفقین و تبعید رضاشاه و سست شدن پایه‌های سلطنت پهلوی، مقالاتی در مطبوعات نوشته می‌شد و از دولت‌های وقت، تقاضای تشکیل این مجلس</a:t>
            </a:r>
            <a:endParaRPr lang="en-US" dirty="0">
              <a:latin typeface="IRANSansWeb(FaNum)" panose="02040503050201020203" pitchFamily="18" charset="-78"/>
              <a:cs typeface="IRANSansWeb(FaNum)" panose="02040503050201020203" pitchFamily="18" charset="-78"/>
            </a:endParaRPr>
          </a:p>
          <a:p>
            <a:pPr algn="r" rtl="1">
              <a:lnSpc>
                <a:spcPct val="200000"/>
              </a:lnSpc>
            </a:pPr>
            <a:r>
              <a:rPr lang="ar-SA" dirty="0">
                <a:latin typeface="IRANSansWeb(FaNum)" panose="02040503050201020203" pitchFamily="18" charset="-78"/>
                <a:cs typeface="IRANSansWeb(FaNum)" panose="02040503050201020203" pitchFamily="18" charset="-78"/>
              </a:rPr>
              <a:t> می‌شد و محمدرضا پهلوی نیز نسبت به تأسیس آن علاقه‌مند بود، تا این‌که در روز ۱۹ اردیبهشت ۱۳۲۷، دولت حکیمی لایحه تشکیل مجلس سنا را تقدیم</a:t>
            </a:r>
            <a:endParaRPr lang="en-US" dirty="0">
              <a:latin typeface="IRANSansWeb(FaNum)" panose="02040503050201020203" pitchFamily="18" charset="-78"/>
              <a:cs typeface="IRANSansWeb(FaNum)" panose="02040503050201020203" pitchFamily="18" charset="-78"/>
            </a:endParaRPr>
          </a:p>
          <a:p>
            <a:pPr algn="r" rtl="1">
              <a:lnSpc>
                <a:spcPct val="200000"/>
              </a:lnSpc>
            </a:pPr>
            <a:r>
              <a:rPr lang="ar-SA" dirty="0">
                <a:latin typeface="IRANSansWeb(FaNum)" panose="02040503050201020203" pitchFamily="18" charset="-78"/>
                <a:cs typeface="IRANSansWeb(FaNum)" panose="02040503050201020203" pitchFamily="18" charset="-78"/>
              </a:rPr>
              <a:t> داشت که با اعتراضات زیادی از سوی برخی از نمایندگان مجلس شورای ملی روبه‌رو شد ولی بالاخره با تلاش عده‌ای از دولتمردان، اساسنامه آن تدوین و</a:t>
            </a:r>
            <a:endParaRPr lang="en-US" dirty="0">
              <a:latin typeface="IRANSansWeb(FaNum)" panose="02040503050201020203" pitchFamily="18" charset="-78"/>
              <a:cs typeface="IRANSansWeb(FaNum)" panose="02040503050201020203" pitchFamily="18" charset="-78"/>
            </a:endParaRPr>
          </a:p>
          <a:p>
            <a:pPr algn="r" rtl="1">
              <a:lnSpc>
                <a:spcPct val="200000"/>
              </a:lnSpc>
            </a:pPr>
            <a:r>
              <a:rPr lang="ar-SA" dirty="0">
                <a:latin typeface="IRANSansWeb(FaNum)" panose="02040503050201020203" pitchFamily="18" charset="-78"/>
                <a:cs typeface="IRANSansWeb(FaNum)" panose="02040503050201020203" pitchFamily="18" charset="-78"/>
              </a:rPr>
              <a:t> به تصویب مجلس شورای ملی و تأیید شاه رسید. تشکیل مجلس و اختیارات آن طبق اصول ۴۳، ۴۴، ۴۵ و ۴۶ متمم قانون اساسی پیش‌بینی شده بود.</a:t>
            </a:r>
            <a:endParaRPr lang="en-US" dirty="0">
              <a:latin typeface="IRANSansWeb(FaNum)" panose="02040503050201020203" pitchFamily="18" charset="-78"/>
              <a:cs typeface="IRANSansWeb(FaNum)" panose="02040503050201020203" pitchFamily="18" charset="-78"/>
            </a:endParaRPr>
          </a:p>
          <a:p>
            <a:pPr algn="r" rtl="1">
              <a:lnSpc>
                <a:spcPct val="200000"/>
              </a:lnSpc>
            </a:pPr>
            <a:r>
              <a:rPr lang="ar-SA" dirty="0">
                <a:latin typeface="IRANSansWeb(FaNum)" panose="02040503050201020203" pitchFamily="18" charset="-78"/>
                <a:cs typeface="IRANSansWeb(FaNum)" panose="02040503050201020203" pitchFamily="18" charset="-78"/>
              </a:rPr>
              <a:t> به موجب اصل ۴۳ قانون اساسی، تعداد نمایندگان مجلس سنا شصت نفر بوده که سی نفر از طرف مردم (پانزده نفر از تهران و پانزده نفر از شهرهای دیگر)</a:t>
            </a:r>
            <a:endParaRPr lang="en-US" dirty="0">
              <a:latin typeface="IRANSansWeb(FaNum)" panose="02040503050201020203" pitchFamily="18" charset="-78"/>
              <a:cs typeface="IRANSansWeb(FaNum)" panose="02040503050201020203" pitchFamily="18" charset="-78"/>
            </a:endParaRPr>
          </a:p>
          <a:p>
            <a:pPr algn="r" rtl="1">
              <a:lnSpc>
                <a:spcPct val="200000"/>
              </a:lnSpc>
            </a:pPr>
            <a:r>
              <a:rPr lang="ar-SA" dirty="0">
                <a:latin typeface="IRANSansWeb(FaNum)" panose="02040503050201020203" pitchFamily="18" charset="-78"/>
                <a:cs typeface="IRANSansWeb(FaNum)" panose="02040503050201020203" pitchFamily="18" charset="-78"/>
              </a:rPr>
              <a:t> و نیمی دیگر از سوی شاه (پانزده نفر از تهران و پانزده نفر از شهرهای دیگر) انتخاب می‌شدند؛ گروه اول، سناتورهای انتخابی و گروه دوم به سناتورهای</a:t>
            </a:r>
            <a:endParaRPr lang="en-US" dirty="0">
              <a:latin typeface="IRANSansWeb(FaNum)" panose="02040503050201020203" pitchFamily="18" charset="-78"/>
              <a:cs typeface="IRANSansWeb(FaNum)" panose="02040503050201020203" pitchFamily="18" charset="-78"/>
            </a:endParaRPr>
          </a:p>
          <a:p>
            <a:pPr algn="r" rtl="1">
              <a:lnSpc>
                <a:spcPct val="200000"/>
              </a:lnSpc>
            </a:pPr>
            <a:r>
              <a:rPr lang="ar-SA" dirty="0">
                <a:latin typeface="IRANSansWeb(FaNum)" panose="02040503050201020203" pitchFamily="18" charset="-78"/>
                <a:cs typeface="IRANSansWeb(FaNum)" panose="02040503050201020203" pitchFamily="18" charset="-78"/>
              </a:rPr>
              <a:t> انتصابی معروف بودند. انتخابات مجلس سنا در هر دوره قانون‌گذاری، هم‌زمان با انتخابات مجلس شورای ملی شروع و اخذ رأی در یک روز انجام می‌شد. </a:t>
            </a:r>
            <a:endParaRPr lang="en-US" dirty="0">
              <a:latin typeface="IRANSansWeb(FaNum)" panose="02040503050201020203" pitchFamily="18" charset="-78"/>
              <a:cs typeface="IRANSansWeb(FaNum)" panose="02040503050201020203" pitchFamily="18" charset="-78"/>
            </a:endParaRPr>
          </a:p>
          <a:p>
            <a:pPr algn="r" rtl="1">
              <a:lnSpc>
                <a:spcPct val="200000"/>
              </a:lnSpc>
            </a:pPr>
            <a:r>
              <a:rPr lang="ar-SA" dirty="0">
                <a:latin typeface="IRANSansWeb(FaNum)" panose="02040503050201020203" pitchFamily="18" charset="-78"/>
                <a:cs typeface="IRANSansWeb(FaNum)" panose="02040503050201020203" pitchFamily="18" charset="-78"/>
              </a:rPr>
              <a:t>سناتورها باید شرایط خاصی را برای عضویت در مجلس سنا می‌داشتند که به صورت اختصار بیان می‌شود: این اشخاص از بین نخست‌وزیران، وزرا، </a:t>
            </a:r>
            <a:endParaRPr lang="en-US" dirty="0">
              <a:latin typeface="IRANSansWeb(FaNum)" panose="02040503050201020203" pitchFamily="18" charset="-78"/>
              <a:cs typeface="IRANSansWeb(FaNum)" panose="02040503050201020203" pitchFamily="18" charset="-78"/>
            </a:endParaRPr>
          </a:p>
          <a:p>
            <a:pPr algn="r" rtl="1">
              <a:lnSpc>
                <a:spcPct val="200000"/>
              </a:lnSpc>
            </a:pPr>
            <a:r>
              <a:rPr lang="ar-SA" dirty="0">
                <a:latin typeface="IRANSansWeb(FaNum)" panose="02040503050201020203" pitchFamily="18" charset="-78"/>
                <a:cs typeface="IRANSansWeb(FaNum)" panose="02040503050201020203" pitchFamily="18" charset="-78"/>
              </a:rPr>
              <a:t>معاونین، استانداران، امرای بازنشسته ارتش، استادان دانشگاه و قضات با داشتن ۱۵ تا ۲۰ سال سابقه و اشخاصی که دست‌کم ۳ دوره نمایندگی</a:t>
            </a:r>
            <a:endParaRPr lang="en-US" dirty="0">
              <a:latin typeface="IRANSansWeb(FaNum)" panose="02040503050201020203" pitchFamily="18" charset="-78"/>
              <a:cs typeface="IRANSansWeb(FaNum)" panose="02040503050201020203" pitchFamily="18" charset="-78"/>
            </a:endParaRPr>
          </a:p>
          <a:p>
            <a:pPr algn="r" rtl="1">
              <a:lnSpc>
                <a:spcPct val="200000"/>
              </a:lnSpc>
            </a:pPr>
            <a:r>
              <a:rPr lang="ar-SA" dirty="0">
                <a:latin typeface="IRANSansWeb(FaNum)" panose="02040503050201020203" pitchFamily="18" charset="-78"/>
                <a:cs typeface="IRANSansWeb(FaNum)" panose="02040503050201020203" pitchFamily="18" charset="-78"/>
              </a:rPr>
              <a:t> مجلس شورا را داشتند، انتخاب می‌شدند.</a:t>
            </a:r>
            <a:endParaRPr lang="ar-SA" sz="2500" dirty="0">
              <a:latin typeface="IRANSansWeb(FaNum)" panose="02040503050201020203" pitchFamily="18" charset="-78"/>
              <a:cs typeface="IRANSansWeb(FaNum)" panose="02040503050201020203" pitchFamily="18" charset="-78"/>
            </a:endParaRPr>
          </a:p>
          <a:p>
            <a:endParaRPr lang="en-US" dirty="0"/>
          </a:p>
        </p:txBody>
      </p:sp>
    </p:spTree>
    <p:extLst>
      <p:ext uri="{BB962C8B-B14F-4D97-AF65-F5344CB8AC3E}">
        <p14:creationId xmlns:p14="http://schemas.microsoft.com/office/powerpoint/2010/main" val="410067057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6" presetClass="entr" presetSubtype="21" fill="hold" grpId="0"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barn(inVertical)">
                                      <p:cBhvr>
                                        <p:cTn id="1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p:bldLst>
  </p:timing>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835235"/>
          </a:xfrm>
          <a:prstGeom prst="rect">
            <a:avLst/>
          </a:prstGeom>
        </p:spPr>
      </p:pic>
      <p:sp>
        <p:nvSpPr>
          <p:cNvPr id="3" name="Text 0"/>
          <p:cNvSpPr/>
          <p:nvPr/>
        </p:nvSpPr>
        <p:spPr>
          <a:xfrm>
            <a:off x="6113502" y="3607297"/>
            <a:ext cx="7722989" cy="708779"/>
          </a:xfrm>
          <a:prstGeom prst="rect">
            <a:avLst/>
          </a:prstGeom>
          <a:noFill/>
          <a:ln/>
        </p:spPr>
        <p:txBody>
          <a:bodyPr wrap="none" lIns="0" tIns="0" rIns="0" bIns="0" rtlCol="0" anchor="t"/>
          <a:lstStyle/>
          <a:p>
            <a:pPr marL="0" indent="0" algn="r" rtl="1">
              <a:lnSpc>
                <a:spcPts val="5550"/>
              </a:lnSpc>
              <a:buNone/>
            </a:pPr>
            <a:r>
              <a:rPr lang="en-US" sz="4450" b="1" kern="0" spc="-134" dirty="0" err="1">
                <a:solidFill>
                  <a:srgbClr val="000000"/>
                </a:solidFill>
                <a:latin typeface="IRANSansWeb(FaNum)" panose="02040503050201020203" pitchFamily="18" charset="-78"/>
                <a:ea typeface="Inter Bold" pitchFamily="34" charset="-122"/>
                <a:cs typeface="IRANSansWeb(FaNum)" panose="02040503050201020203" pitchFamily="18" charset="-78"/>
              </a:rPr>
              <a:t>ساختار</a:t>
            </a:r>
            <a:r>
              <a:rPr lang="en-US" sz="4450" b="1" kern="0" spc="-134" dirty="0">
                <a:solidFill>
                  <a:srgbClr val="000000"/>
                </a:solidFill>
                <a:latin typeface="IRANSansWeb(FaNum)" panose="02040503050201020203" pitchFamily="18" charset="-78"/>
                <a:ea typeface="Inter Bold" pitchFamily="34" charset="-122"/>
                <a:cs typeface="IRANSansWeb(FaNum)" panose="02040503050201020203" pitchFamily="18" charset="-78"/>
              </a:rPr>
              <a:t> و </a:t>
            </a:r>
            <a:r>
              <a:rPr lang="en-US" sz="4450" b="1" kern="0" spc="-134" dirty="0" err="1">
                <a:solidFill>
                  <a:srgbClr val="000000"/>
                </a:solidFill>
                <a:latin typeface="IRANSansWeb(FaNum)" panose="02040503050201020203" pitchFamily="18" charset="-78"/>
                <a:ea typeface="Inter Bold" pitchFamily="34" charset="-122"/>
                <a:cs typeface="IRANSansWeb(FaNum)" panose="02040503050201020203" pitchFamily="18" charset="-78"/>
              </a:rPr>
              <a:t>ترکیب</a:t>
            </a:r>
            <a:r>
              <a:rPr lang="en-US" sz="4450" b="1" kern="0" spc="-134" dirty="0">
                <a:solidFill>
                  <a:srgbClr val="000000"/>
                </a:solidFill>
                <a:latin typeface="IRANSansWeb(FaNum)" panose="02040503050201020203" pitchFamily="18" charset="-78"/>
                <a:ea typeface="Inter Bold" pitchFamily="34" charset="-122"/>
                <a:cs typeface="IRANSansWeb(FaNum)" panose="02040503050201020203" pitchFamily="18" charset="-78"/>
              </a:rPr>
              <a:t> </a:t>
            </a:r>
            <a:r>
              <a:rPr lang="en-US" sz="4450" b="1" kern="0" spc="-134" dirty="0" err="1">
                <a:solidFill>
                  <a:srgbClr val="000000"/>
                </a:solidFill>
                <a:latin typeface="IRANSansWeb(FaNum)" panose="02040503050201020203" pitchFamily="18" charset="-78"/>
                <a:ea typeface="Inter Bold" pitchFamily="34" charset="-122"/>
                <a:cs typeface="IRANSansWeb(FaNum)" panose="02040503050201020203" pitchFamily="18" charset="-78"/>
              </a:rPr>
              <a:t>اعضای</a:t>
            </a:r>
            <a:r>
              <a:rPr lang="en-US" sz="4450" b="1" kern="0" spc="-134" dirty="0">
                <a:solidFill>
                  <a:srgbClr val="000000"/>
                </a:solidFill>
                <a:latin typeface="IRANSansWeb(FaNum)" panose="02040503050201020203" pitchFamily="18" charset="-78"/>
                <a:ea typeface="Inter Bold" pitchFamily="34" charset="-122"/>
                <a:cs typeface="IRANSansWeb(FaNum)" panose="02040503050201020203" pitchFamily="18" charset="-78"/>
              </a:rPr>
              <a:t> </a:t>
            </a:r>
            <a:r>
              <a:rPr lang="en-US" sz="4450" b="1" kern="0" spc="-134" dirty="0" err="1">
                <a:solidFill>
                  <a:srgbClr val="000000"/>
                </a:solidFill>
                <a:latin typeface="IRANSansWeb(FaNum)" panose="02040503050201020203" pitchFamily="18" charset="-78"/>
                <a:ea typeface="Inter Bold" pitchFamily="34" charset="-122"/>
                <a:cs typeface="IRANSansWeb(FaNum)" panose="02040503050201020203" pitchFamily="18" charset="-78"/>
              </a:rPr>
              <a:t>مجلس</a:t>
            </a:r>
            <a:r>
              <a:rPr lang="en-US" sz="4450" b="1" kern="0" spc="-134" dirty="0">
                <a:solidFill>
                  <a:srgbClr val="000000"/>
                </a:solidFill>
                <a:latin typeface="IRANSansWeb(FaNum)" panose="02040503050201020203" pitchFamily="18" charset="-78"/>
                <a:ea typeface="Inter Bold" pitchFamily="34" charset="-122"/>
                <a:cs typeface="IRANSansWeb(FaNum)" panose="02040503050201020203" pitchFamily="18" charset="-78"/>
              </a:rPr>
              <a:t> </a:t>
            </a:r>
            <a:r>
              <a:rPr lang="en-US" sz="4450" b="1" kern="0" spc="-134" dirty="0" err="1">
                <a:solidFill>
                  <a:srgbClr val="000000"/>
                </a:solidFill>
                <a:latin typeface="IRANSansWeb(FaNum)" panose="02040503050201020203" pitchFamily="18" charset="-78"/>
                <a:ea typeface="Inter Bold" pitchFamily="34" charset="-122"/>
                <a:cs typeface="IRANSansWeb(FaNum)" panose="02040503050201020203" pitchFamily="18" charset="-78"/>
              </a:rPr>
              <a:t>سنا</a:t>
            </a:r>
            <a:endParaRPr lang="en-US" sz="4450" dirty="0">
              <a:latin typeface="IRANSansWeb(FaNum)" panose="02040503050201020203" pitchFamily="18" charset="-78"/>
              <a:cs typeface="IRANSansWeb(FaNum)" panose="02040503050201020203" pitchFamily="18" charset="-78"/>
            </a:endParaRPr>
          </a:p>
        </p:txBody>
      </p:sp>
      <p:sp>
        <p:nvSpPr>
          <p:cNvPr id="4" name="Shape 1"/>
          <p:cNvSpPr/>
          <p:nvPr/>
        </p:nvSpPr>
        <p:spPr>
          <a:xfrm>
            <a:off x="831142" y="4693257"/>
            <a:ext cx="4196358" cy="2978995"/>
          </a:xfrm>
          <a:prstGeom prst="roundRect">
            <a:avLst>
              <a:gd name="adj" fmla="val 4652"/>
            </a:avLst>
          </a:prstGeom>
          <a:solidFill>
            <a:srgbClr val="DADBF1"/>
          </a:solidFill>
          <a:ln w="7620">
            <a:solidFill>
              <a:srgbClr val="C0C1D7"/>
            </a:solidFill>
            <a:prstDash val="solid"/>
          </a:ln>
        </p:spPr>
      </p:sp>
      <p:sp>
        <p:nvSpPr>
          <p:cNvPr id="5" name="Text 2"/>
          <p:cNvSpPr/>
          <p:nvPr/>
        </p:nvSpPr>
        <p:spPr>
          <a:xfrm>
            <a:off x="1028224" y="4892850"/>
            <a:ext cx="3727490" cy="354330"/>
          </a:xfrm>
          <a:prstGeom prst="rect">
            <a:avLst/>
          </a:prstGeom>
          <a:noFill/>
          <a:ln/>
        </p:spPr>
        <p:txBody>
          <a:bodyPr wrap="none" lIns="0" tIns="0" rIns="0" bIns="0" rtlCol="0" anchor="t"/>
          <a:lstStyle/>
          <a:p>
            <a:pPr marL="0" indent="0" algn="r" rtl="1">
              <a:lnSpc>
                <a:spcPts val="2750"/>
              </a:lnSpc>
              <a:buNone/>
            </a:pPr>
            <a:r>
              <a:rPr lang="en-US" sz="2200" b="1" kern="0" spc="-67" dirty="0" err="1">
                <a:solidFill>
                  <a:srgbClr val="000000"/>
                </a:solidFill>
                <a:latin typeface="IRANSansWeb(FaNum)" panose="02040503050201020203" pitchFamily="18" charset="-78"/>
                <a:ea typeface="Inter Bold" pitchFamily="34" charset="-122"/>
                <a:cs typeface="IRANSansWeb(FaNum)" panose="02040503050201020203" pitchFamily="18" charset="-78"/>
              </a:rPr>
              <a:t>تعداد</a:t>
            </a:r>
            <a:r>
              <a:rPr lang="en-US" sz="2200" b="1" kern="0" spc="-67" dirty="0">
                <a:solidFill>
                  <a:srgbClr val="000000"/>
                </a:solidFill>
                <a:latin typeface="IRANSansWeb(FaNum)" panose="02040503050201020203" pitchFamily="18" charset="-78"/>
                <a:ea typeface="Inter Bold" pitchFamily="34" charset="-122"/>
                <a:cs typeface="IRANSansWeb(FaNum)" panose="02040503050201020203" pitchFamily="18" charset="-78"/>
              </a:rPr>
              <a:t> </a:t>
            </a:r>
            <a:r>
              <a:rPr lang="en-US" sz="2200" b="1" kern="0" spc="-67" dirty="0" err="1">
                <a:solidFill>
                  <a:srgbClr val="000000"/>
                </a:solidFill>
                <a:latin typeface="IRANSansWeb(FaNum)" panose="02040503050201020203" pitchFamily="18" charset="-78"/>
                <a:ea typeface="Inter Bold" pitchFamily="34" charset="-122"/>
                <a:cs typeface="IRANSansWeb(FaNum)" panose="02040503050201020203" pitchFamily="18" charset="-78"/>
              </a:rPr>
              <a:t>اعضا</a:t>
            </a:r>
            <a:endParaRPr lang="en-US" sz="2200" dirty="0">
              <a:latin typeface="IRANSansWeb(FaNum)" panose="02040503050201020203" pitchFamily="18" charset="-78"/>
              <a:cs typeface="IRANSansWeb(FaNum)" panose="02040503050201020203" pitchFamily="18" charset="-78"/>
            </a:endParaRPr>
          </a:p>
        </p:txBody>
      </p:sp>
      <p:sp>
        <p:nvSpPr>
          <p:cNvPr id="6" name="Text 3"/>
          <p:cNvSpPr/>
          <p:nvPr/>
        </p:nvSpPr>
        <p:spPr>
          <a:xfrm>
            <a:off x="1028224" y="5383268"/>
            <a:ext cx="3727490" cy="1088708"/>
          </a:xfrm>
          <a:prstGeom prst="rect">
            <a:avLst/>
          </a:prstGeom>
          <a:noFill/>
          <a:ln/>
        </p:spPr>
        <p:txBody>
          <a:bodyPr wrap="square" lIns="0" tIns="0" rIns="0" bIns="0" rtlCol="0" anchor="t"/>
          <a:lstStyle/>
          <a:p>
            <a:pPr algn="r" rtl="1">
              <a:lnSpc>
                <a:spcPts val="2850"/>
              </a:lnSpc>
            </a:pPr>
            <a:r>
              <a:rPr lang="en-US" sz="1750" kern="0" spc="-36" dirty="0" err="1">
                <a:solidFill>
                  <a:srgbClr val="272525"/>
                </a:solidFill>
                <a:latin typeface="IRANSansWeb(FaNum)" panose="02040503050201020203" pitchFamily="18" charset="-78"/>
                <a:ea typeface="Inter" pitchFamily="34" charset="-122"/>
                <a:cs typeface="IRANSansWeb(FaNum)" panose="02040503050201020203" pitchFamily="18" charset="-78"/>
              </a:rPr>
              <a:t>مجلس</a:t>
            </a:r>
            <a:r>
              <a:rPr lang="en-US" sz="1750" kern="0" spc="-36" dirty="0">
                <a:solidFill>
                  <a:srgbClr val="272525"/>
                </a:solidFill>
                <a:latin typeface="IRANSansWeb(FaNum)" panose="02040503050201020203" pitchFamily="18" charset="-78"/>
                <a:ea typeface="Inter" pitchFamily="34" charset="-122"/>
                <a:cs typeface="IRANSansWeb(FaNum)" panose="02040503050201020203" pitchFamily="18" charset="-78"/>
              </a:rPr>
              <a:t> </a:t>
            </a:r>
            <a:r>
              <a:rPr lang="en-US" sz="1750" kern="0" spc="-36" dirty="0" err="1">
                <a:solidFill>
                  <a:srgbClr val="272525"/>
                </a:solidFill>
                <a:latin typeface="IRANSansWeb(FaNum)" panose="02040503050201020203" pitchFamily="18" charset="-78"/>
                <a:ea typeface="Inter" pitchFamily="34" charset="-122"/>
                <a:cs typeface="IRANSansWeb(FaNum)" panose="02040503050201020203" pitchFamily="18" charset="-78"/>
              </a:rPr>
              <a:t>سنا</a:t>
            </a:r>
            <a:r>
              <a:rPr lang="en-US" sz="1750" kern="0" spc="-36" dirty="0">
                <a:solidFill>
                  <a:srgbClr val="272525"/>
                </a:solidFill>
                <a:latin typeface="IRANSansWeb(FaNum)" panose="02040503050201020203" pitchFamily="18" charset="-78"/>
                <a:ea typeface="Inter" pitchFamily="34" charset="-122"/>
                <a:cs typeface="IRANSansWeb(FaNum)" panose="02040503050201020203" pitchFamily="18" charset="-78"/>
              </a:rPr>
              <a:t> </a:t>
            </a:r>
            <a:r>
              <a:rPr lang="en-US" sz="1750" kern="0" spc="-36" dirty="0" err="1">
                <a:solidFill>
                  <a:srgbClr val="272525"/>
                </a:solidFill>
                <a:latin typeface="IRANSansWeb(FaNum)" panose="02040503050201020203" pitchFamily="18" charset="-78"/>
                <a:ea typeface="Inter" pitchFamily="34" charset="-122"/>
                <a:cs typeface="IRANSansWeb(FaNum)" panose="02040503050201020203" pitchFamily="18" charset="-78"/>
              </a:rPr>
              <a:t>متشکل</a:t>
            </a:r>
            <a:r>
              <a:rPr lang="en-US" sz="1750" kern="0" spc="-36" dirty="0">
                <a:solidFill>
                  <a:srgbClr val="272525"/>
                </a:solidFill>
                <a:latin typeface="IRANSansWeb(FaNum)" panose="02040503050201020203" pitchFamily="18" charset="-78"/>
                <a:ea typeface="Inter" pitchFamily="34" charset="-122"/>
                <a:cs typeface="IRANSansWeb(FaNum)" panose="02040503050201020203" pitchFamily="18" charset="-78"/>
              </a:rPr>
              <a:t> </a:t>
            </a:r>
            <a:r>
              <a:rPr lang="en-US" sz="1750" kern="0" spc="-36" dirty="0" err="1">
                <a:solidFill>
                  <a:srgbClr val="272525"/>
                </a:solidFill>
                <a:latin typeface="IRANSansWeb(FaNum)" panose="02040503050201020203" pitchFamily="18" charset="-78"/>
                <a:ea typeface="Inter" pitchFamily="34" charset="-122"/>
                <a:cs typeface="IRANSansWeb(FaNum)" panose="02040503050201020203" pitchFamily="18" charset="-78"/>
              </a:rPr>
              <a:t>از</a:t>
            </a:r>
            <a:r>
              <a:rPr lang="en-US" sz="1750" kern="0" spc="-36" dirty="0">
                <a:solidFill>
                  <a:srgbClr val="272525"/>
                </a:solidFill>
                <a:latin typeface="IRANSansWeb(FaNum)" panose="02040503050201020203" pitchFamily="18" charset="-78"/>
                <a:ea typeface="Inter" pitchFamily="34" charset="-122"/>
                <a:cs typeface="IRANSansWeb(FaNum)" panose="02040503050201020203" pitchFamily="18" charset="-78"/>
              </a:rPr>
              <a:t> ۸۸ </a:t>
            </a:r>
            <a:r>
              <a:rPr lang="en-US" sz="1750" kern="0" spc="-36" dirty="0" err="1">
                <a:solidFill>
                  <a:srgbClr val="272525"/>
                </a:solidFill>
                <a:latin typeface="IRANSansWeb(FaNum)" panose="02040503050201020203" pitchFamily="18" charset="-78"/>
                <a:ea typeface="Inter" pitchFamily="34" charset="-122"/>
                <a:cs typeface="IRANSansWeb(FaNum)" panose="02040503050201020203" pitchFamily="18" charset="-78"/>
              </a:rPr>
              <a:t>عضو</a:t>
            </a:r>
            <a:r>
              <a:rPr lang="en-US" sz="1750" kern="0" spc="-36" dirty="0">
                <a:solidFill>
                  <a:srgbClr val="272525"/>
                </a:solidFill>
                <a:latin typeface="IRANSansWeb(FaNum)" panose="02040503050201020203" pitchFamily="18" charset="-78"/>
                <a:ea typeface="Inter" pitchFamily="34" charset="-122"/>
                <a:cs typeface="IRANSansWeb(FaNum)" panose="02040503050201020203" pitchFamily="18" charset="-78"/>
              </a:rPr>
              <a:t> </a:t>
            </a:r>
            <a:r>
              <a:rPr lang="ar-SA" sz="1600" dirty="0">
                <a:latin typeface="IRANSansWeb(FaNum)" panose="02040503050201020203" pitchFamily="18" charset="-78"/>
                <a:cs typeface="IRANSansWeb(FaNum)" panose="02040503050201020203" pitchFamily="18" charset="-78"/>
              </a:rPr>
              <a:t>(در برخی دوره‌ها 60 الی 72 نفر).</a:t>
            </a:r>
            <a:r>
              <a:rPr lang="en-US" sz="1750" kern="0" spc="-36" dirty="0" err="1">
                <a:solidFill>
                  <a:srgbClr val="272525"/>
                </a:solidFill>
                <a:latin typeface="IRANSansWeb(FaNum)" panose="02040503050201020203" pitchFamily="18" charset="-78"/>
                <a:ea typeface="Inter" pitchFamily="34" charset="-122"/>
                <a:cs typeface="IRANSansWeb(FaNum)" panose="02040503050201020203" pitchFamily="18" charset="-78"/>
              </a:rPr>
              <a:t>است</a:t>
            </a:r>
            <a:r>
              <a:rPr lang="en-US" sz="1750" kern="0" spc="-36" dirty="0">
                <a:solidFill>
                  <a:srgbClr val="272525"/>
                </a:solidFill>
                <a:latin typeface="IRANSansWeb(FaNum)" panose="02040503050201020203" pitchFamily="18" charset="-78"/>
                <a:ea typeface="Inter" pitchFamily="34" charset="-122"/>
                <a:cs typeface="IRANSansWeb(FaNum)" panose="02040503050201020203" pitchFamily="18" charset="-78"/>
              </a:rPr>
              <a:t> </a:t>
            </a:r>
            <a:r>
              <a:rPr lang="en-US" sz="1750" kern="0" spc="-36" dirty="0" err="1">
                <a:solidFill>
                  <a:srgbClr val="272525"/>
                </a:solidFill>
                <a:latin typeface="IRANSansWeb(FaNum)" panose="02040503050201020203" pitchFamily="18" charset="-78"/>
                <a:ea typeface="Inter" pitchFamily="34" charset="-122"/>
                <a:cs typeface="IRANSansWeb(FaNum)" panose="02040503050201020203" pitchFamily="18" charset="-78"/>
              </a:rPr>
              <a:t>که</a:t>
            </a:r>
            <a:r>
              <a:rPr lang="en-US" sz="1750" kern="0" spc="-36" dirty="0">
                <a:solidFill>
                  <a:srgbClr val="272525"/>
                </a:solidFill>
                <a:latin typeface="IRANSansWeb(FaNum)" panose="02040503050201020203" pitchFamily="18" charset="-78"/>
                <a:ea typeface="Inter" pitchFamily="34" charset="-122"/>
                <a:cs typeface="IRANSansWeb(FaNum)" panose="02040503050201020203" pitchFamily="18" charset="-78"/>
              </a:rPr>
              <a:t> </a:t>
            </a:r>
            <a:r>
              <a:rPr lang="en-US" sz="1750" kern="0" spc="-36" dirty="0" err="1">
                <a:solidFill>
                  <a:srgbClr val="272525"/>
                </a:solidFill>
                <a:latin typeface="IRANSansWeb(FaNum)" panose="02040503050201020203" pitchFamily="18" charset="-78"/>
                <a:ea typeface="Inter" pitchFamily="34" charset="-122"/>
                <a:cs typeface="IRANSansWeb(FaNum)" panose="02040503050201020203" pitchFamily="18" charset="-78"/>
              </a:rPr>
              <a:t>نمایندگان</a:t>
            </a:r>
            <a:r>
              <a:rPr lang="en-US" sz="1750" kern="0" spc="-36" dirty="0">
                <a:solidFill>
                  <a:srgbClr val="272525"/>
                </a:solidFill>
                <a:latin typeface="IRANSansWeb(FaNum)" panose="02040503050201020203" pitchFamily="18" charset="-78"/>
                <a:ea typeface="Inter" pitchFamily="34" charset="-122"/>
                <a:cs typeface="IRANSansWeb(FaNum)" panose="02040503050201020203" pitchFamily="18" charset="-78"/>
              </a:rPr>
              <a:t> </a:t>
            </a:r>
            <a:r>
              <a:rPr lang="en-US" sz="1750" kern="0" spc="-36" dirty="0" err="1">
                <a:solidFill>
                  <a:srgbClr val="272525"/>
                </a:solidFill>
                <a:latin typeface="IRANSansWeb(FaNum)" panose="02040503050201020203" pitchFamily="18" charset="-78"/>
                <a:ea typeface="Inter" pitchFamily="34" charset="-122"/>
                <a:cs typeface="IRANSansWeb(FaNum)" panose="02040503050201020203" pitchFamily="18" charset="-78"/>
              </a:rPr>
              <a:t>استان‌ها</a:t>
            </a:r>
            <a:r>
              <a:rPr lang="en-US" sz="1750" kern="0" spc="-36" dirty="0">
                <a:solidFill>
                  <a:srgbClr val="272525"/>
                </a:solidFill>
                <a:latin typeface="IRANSansWeb(FaNum)" panose="02040503050201020203" pitchFamily="18" charset="-78"/>
                <a:ea typeface="Inter" pitchFamily="34" charset="-122"/>
                <a:cs typeface="IRANSansWeb(FaNum)" panose="02040503050201020203" pitchFamily="18" charset="-78"/>
              </a:rPr>
              <a:t> و </a:t>
            </a:r>
            <a:r>
              <a:rPr lang="en-US" sz="1750" kern="0" spc="-36" dirty="0" err="1">
                <a:solidFill>
                  <a:srgbClr val="272525"/>
                </a:solidFill>
                <a:latin typeface="IRANSansWeb(FaNum)" panose="02040503050201020203" pitchFamily="18" charset="-78"/>
                <a:ea typeface="Inter" pitchFamily="34" charset="-122"/>
                <a:cs typeface="IRANSansWeb(FaNum)" panose="02040503050201020203" pitchFamily="18" charset="-78"/>
              </a:rPr>
              <a:t>مناطق</a:t>
            </a:r>
            <a:r>
              <a:rPr lang="en-US" sz="1750" kern="0" spc="-36" dirty="0">
                <a:solidFill>
                  <a:srgbClr val="272525"/>
                </a:solidFill>
                <a:latin typeface="IRANSansWeb(FaNum)" panose="02040503050201020203" pitchFamily="18" charset="-78"/>
                <a:ea typeface="Inter" pitchFamily="34" charset="-122"/>
                <a:cs typeface="IRANSansWeb(FaNum)" panose="02040503050201020203" pitchFamily="18" charset="-78"/>
              </a:rPr>
              <a:t> </a:t>
            </a:r>
            <a:r>
              <a:rPr lang="en-US" sz="1750" kern="0" spc="-36" dirty="0" err="1">
                <a:solidFill>
                  <a:srgbClr val="272525"/>
                </a:solidFill>
                <a:latin typeface="IRANSansWeb(FaNum)" panose="02040503050201020203" pitchFamily="18" charset="-78"/>
                <a:ea typeface="Inter" pitchFamily="34" charset="-122"/>
                <a:cs typeface="IRANSansWeb(FaNum)" panose="02040503050201020203" pitchFamily="18" charset="-78"/>
              </a:rPr>
              <a:t>کشور</a:t>
            </a:r>
            <a:r>
              <a:rPr lang="en-US" sz="1750" kern="0" spc="-36" dirty="0">
                <a:solidFill>
                  <a:srgbClr val="272525"/>
                </a:solidFill>
                <a:latin typeface="IRANSansWeb(FaNum)" panose="02040503050201020203" pitchFamily="18" charset="-78"/>
                <a:ea typeface="Inter" pitchFamily="34" charset="-122"/>
                <a:cs typeface="IRANSansWeb(FaNum)" panose="02040503050201020203" pitchFamily="18" charset="-78"/>
              </a:rPr>
              <a:t> </a:t>
            </a:r>
            <a:r>
              <a:rPr lang="en-US" sz="1750" kern="0" spc="-36" dirty="0" err="1">
                <a:solidFill>
                  <a:srgbClr val="272525"/>
                </a:solidFill>
                <a:latin typeface="IRANSansWeb(FaNum)" panose="02040503050201020203" pitchFamily="18" charset="-78"/>
                <a:ea typeface="Inter" pitchFamily="34" charset="-122"/>
                <a:cs typeface="IRANSansWeb(FaNum)" panose="02040503050201020203" pitchFamily="18" charset="-78"/>
              </a:rPr>
              <a:t>را</a:t>
            </a:r>
            <a:r>
              <a:rPr lang="en-US" sz="1750" kern="0" spc="-36" dirty="0">
                <a:solidFill>
                  <a:srgbClr val="272525"/>
                </a:solidFill>
                <a:latin typeface="IRANSansWeb(FaNum)" panose="02040503050201020203" pitchFamily="18" charset="-78"/>
                <a:ea typeface="Inter" pitchFamily="34" charset="-122"/>
                <a:cs typeface="IRANSansWeb(FaNum)" panose="02040503050201020203" pitchFamily="18" charset="-78"/>
              </a:rPr>
              <a:t> </a:t>
            </a:r>
            <a:r>
              <a:rPr lang="en-US" sz="1750" kern="0" spc="-36" dirty="0" err="1">
                <a:solidFill>
                  <a:srgbClr val="272525"/>
                </a:solidFill>
                <a:latin typeface="IRANSansWeb(FaNum)" panose="02040503050201020203" pitchFamily="18" charset="-78"/>
                <a:ea typeface="Inter" pitchFamily="34" charset="-122"/>
                <a:cs typeface="IRANSansWeb(FaNum)" panose="02040503050201020203" pitchFamily="18" charset="-78"/>
              </a:rPr>
              <a:t>در</a:t>
            </a:r>
            <a:r>
              <a:rPr lang="en-US" sz="1750" kern="0" spc="-36" dirty="0">
                <a:solidFill>
                  <a:srgbClr val="272525"/>
                </a:solidFill>
                <a:latin typeface="IRANSansWeb(FaNum)" panose="02040503050201020203" pitchFamily="18" charset="-78"/>
                <a:ea typeface="Inter" pitchFamily="34" charset="-122"/>
                <a:cs typeface="IRANSansWeb(FaNum)" panose="02040503050201020203" pitchFamily="18" charset="-78"/>
              </a:rPr>
              <a:t> </a:t>
            </a:r>
            <a:r>
              <a:rPr lang="en-US" sz="1750" kern="0" spc="-36" dirty="0" err="1">
                <a:solidFill>
                  <a:srgbClr val="272525"/>
                </a:solidFill>
                <a:latin typeface="IRANSansWeb(FaNum)" panose="02040503050201020203" pitchFamily="18" charset="-78"/>
                <a:ea typeface="Inter" pitchFamily="34" charset="-122"/>
                <a:cs typeface="IRANSansWeb(FaNum)" panose="02040503050201020203" pitchFamily="18" charset="-78"/>
              </a:rPr>
              <a:t>خود</a:t>
            </a:r>
            <a:r>
              <a:rPr lang="en-US" sz="1750" kern="0" spc="-36" dirty="0">
                <a:solidFill>
                  <a:srgbClr val="272525"/>
                </a:solidFill>
                <a:latin typeface="IRANSansWeb(FaNum)" panose="02040503050201020203" pitchFamily="18" charset="-78"/>
                <a:ea typeface="Inter" pitchFamily="34" charset="-122"/>
                <a:cs typeface="IRANSansWeb(FaNum)" panose="02040503050201020203" pitchFamily="18" charset="-78"/>
              </a:rPr>
              <a:t> </a:t>
            </a:r>
            <a:r>
              <a:rPr lang="en-US" sz="1750" kern="0" spc="-36" dirty="0" err="1">
                <a:solidFill>
                  <a:srgbClr val="272525"/>
                </a:solidFill>
                <a:latin typeface="IRANSansWeb(FaNum)" panose="02040503050201020203" pitchFamily="18" charset="-78"/>
                <a:ea typeface="Inter" pitchFamily="34" charset="-122"/>
                <a:cs typeface="IRANSansWeb(FaNum)" panose="02040503050201020203" pitchFamily="18" charset="-78"/>
              </a:rPr>
              <a:t>جای</a:t>
            </a:r>
            <a:r>
              <a:rPr lang="en-US" sz="1750" kern="0" spc="-36" dirty="0">
                <a:solidFill>
                  <a:srgbClr val="272525"/>
                </a:solidFill>
                <a:latin typeface="IRANSansWeb(FaNum)" panose="02040503050201020203" pitchFamily="18" charset="-78"/>
                <a:ea typeface="Inter" pitchFamily="34" charset="-122"/>
                <a:cs typeface="IRANSansWeb(FaNum)" panose="02040503050201020203" pitchFamily="18" charset="-78"/>
              </a:rPr>
              <a:t> </a:t>
            </a:r>
            <a:r>
              <a:rPr lang="en-US" sz="1750" kern="0" spc="-36" dirty="0" err="1">
                <a:solidFill>
                  <a:srgbClr val="272525"/>
                </a:solidFill>
                <a:latin typeface="IRANSansWeb(FaNum)" panose="02040503050201020203" pitchFamily="18" charset="-78"/>
                <a:ea typeface="Inter" pitchFamily="34" charset="-122"/>
                <a:cs typeface="IRANSansWeb(FaNum)" panose="02040503050201020203" pitchFamily="18" charset="-78"/>
              </a:rPr>
              <a:t>می‌دهد</a:t>
            </a:r>
            <a:r>
              <a:rPr lang="en-US" sz="1750" kern="0" spc="-36" dirty="0">
                <a:solidFill>
                  <a:srgbClr val="272525"/>
                </a:solidFill>
                <a:latin typeface="IRANSansWeb(FaNum)" panose="02040503050201020203" pitchFamily="18" charset="-78"/>
                <a:ea typeface="Inter" pitchFamily="34" charset="-122"/>
                <a:cs typeface="IRANSansWeb(FaNum)" panose="02040503050201020203" pitchFamily="18" charset="-78"/>
              </a:rPr>
              <a:t>.</a:t>
            </a:r>
            <a:r>
              <a:rPr lang="ar-SA" sz="1600" dirty="0">
                <a:latin typeface="IRANSansWeb(FaNum)" panose="02040503050201020203" pitchFamily="18" charset="-78"/>
                <a:cs typeface="IRANSansWeb(FaNum)" panose="02040503050201020203" pitchFamily="18" charset="-78"/>
              </a:rPr>
              <a:t> همچنین طبق قانون، نیمی از اعضای مجلس، از تهران و دیگر نمایندگان از دیگر استان‌ها بودند.</a:t>
            </a:r>
            <a:endParaRPr lang="en-US" sz="1750" dirty="0">
              <a:latin typeface="IRANSansWeb(FaNum)" panose="02040503050201020203" pitchFamily="18" charset="-78"/>
              <a:cs typeface="IRANSansWeb(FaNum)" panose="02040503050201020203" pitchFamily="18" charset="-78"/>
            </a:endParaRPr>
          </a:p>
        </p:txBody>
      </p:sp>
      <p:sp>
        <p:nvSpPr>
          <p:cNvPr id="7" name="Shape 4"/>
          <p:cNvSpPr/>
          <p:nvPr/>
        </p:nvSpPr>
        <p:spPr>
          <a:xfrm>
            <a:off x="5216962" y="4693258"/>
            <a:ext cx="4196358" cy="2978994"/>
          </a:xfrm>
          <a:prstGeom prst="roundRect">
            <a:avLst>
              <a:gd name="adj" fmla="val 4652"/>
            </a:avLst>
          </a:prstGeom>
          <a:solidFill>
            <a:srgbClr val="DADBF1"/>
          </a:solidFill>
          <a:ln w="7620">
            <a:solidFill>
              <a:srgbClr val="C0C1D7"/>
            </a:solidFill>
            <a:prstDash val="solid"/>
          </a:ln>
        </p:spPr>
      </p:sp>
      <p:sp>
        <p:nvSpPr>
          <p:cNvPr id="8" name="Text 5"/>
          <p:cNvSpPr/>
          <p:nvPr/>
        </p:nvSpPr>
        <p:spPr>
          <a:xfrm>
            <a:off x="5451396" y="4892850"/>
            <a:ext cx="3727490" cy="354330"/>
          </a:xfrm>
          <a:prstGeom prst="rect">
            <a:avLst/>
          </a:prstGeom>
          <a:noFill/>
          <a:ln/>
        </p:spPr>
        <p:txBody>
          <a:bodyPr wrap="none" lIns="0" tIns="0" rIns="0" bIns="0" rtlCol="0" anchor="t"/>
          <a:lstStyle/>
          <a:p>
            <a:pPr marL="0" indent="0" algn="r" rtl="1">
              <a:lnSpc>
                <a:spcPts val="2750"/>
              </a:lnSpc>
              <a:buNone/>
            </a:pPr>
            <a:r>
              <a:rPr lang="en-US" sz="2200" b="1" kern="0" spc="-67" dirty="0" err="1">
                <a:solidFill>
                  <a:srgbClr val="000000"/>
                </a:solidFill>
                <a:latin typeface="IRANSansWeb(FaNum)" panose="02040503050201020203" pitchFamily="18" charset="-78"/>
                <a:ea typeface="Inter Bold" pitchFamily="34" charset="-122"/>
                <a:cs typeface="IRANSansWeb(FaNum)" panose="02040503050201020203" pitchFamily="18" charset="-78"/>
              </a:rPr>
              <a:t>نحوه</a:t>
            </a:r>
            <a:r>
              <a:rPr lang="en-US" sz="2200" b="1" kern="0" spc="-67" dirty="0">
                <a:solidFill>
                  <a:srgbClr val="000000"/>
                </a:solidFill>
                <a:latin typeface="IRANSansWeb(FaNum)" panose="02040503050201020203" pitchFamily="18" charset="-78"/>
                <a:ea typeface="Inter Bold" pitchFamily="34" charset="-122"/>
                <a:cs typeface="IRANSansWeb(FaNum)" panose="02040503050201020203" pitchFamily="18" charset="-78"/>
              </a:rPr>
              <a:t> </a:t>
            </a:r>
            <a:r>
              <a:rPr lang="en-US" sz="2200" b="1" kern="0" spc="-67" dirty="0" err="1">
                <a:solidFill>
                  <a:srgbClr val="000000"/>
                </a:solidFill>
                <a:latin typeface="IRANSansWeb(FaNum)" panose="02040503050201020203" pitchFamily="18" charset="-78"/>
                <a:ea typeface="Inter Bold" pitchFamily="34" charset="-122"/>
                <a:cs typeface="IRANSansWeb(FaNum)" panose="02040503050201020203" pitchFamily="18" charset="-78"/>
              </a:rPr>
              <a:t>انتخاب</a:t>
            </a:r>
            <a:endParaRPr lang="en-US" sz="2200" dirty="0">
              <a:latin typeface="IRANSansWeb(FaNum)" panose="02040503050201020203" pitchFamily="18" charset="-78"/>
              <a:cs typeface="IRANSansWeb(FaNum)" panose="02040503050201020203" pitchFamily="18" charset="-78"/>
            </a:endParaRPr>
          </a:p>
        </p:txBody>
      </p:sp>
      <p:sp>
        <p:nvSpPr>
          <p:cNvPr id="9" name="Text 6"/>
          <p:cNvSpPr/>
          <p:nvPr/>
        </p:nvSpPr>
        <p:spPr>
          <a:xfrm>
            <a:off x="5451396" y="5383268"/>
            <a:ext cx="3727490" cy="1088708"/>
          </a:xfrm>
          <a:prstGeom prst="rect">
            <a:avLst/>
          </a:prstGeom>
          <a:noFill/>
          <a:ln/>
        </p:spPr>
        <p:txBody>
          <a:bodyPr wrap="square" lIns="0" tIns="0" rIns="0" bIns="0" rtlCol="0" anchor="t"/>
          <a:lstStyle/>
          <a:p>
            <a:pPr marL="0" indent="0" algn="r" rtl="1">
              <a:lnSpc>
                <a:spcPts val="2850"/>
              </a:lnSpc>
              <a:buNone/>
            </a:pPr>
            <a:r>
              <a:rPr lang="en-US" sz="1750" kern="0" spc="-36" dirty="0" err="1">
                <a:solidFill>
                  <a:srgbClr val="272525"/>
                </a:solidFill>
                <a:latin typeface="IRANSansWeb(FaNum)" panose="02040503050201020203" pitchFamily="18" charset="-78"/>
                <a:ea typeface="Inter" pitchFamily="34" charset="-122"/>
                <a:cs typeface="IRANSansWeb(FaNum)" panose="02040503050201020203" pitchFamily="18" charset="-78"/>
              </a:rPr>
              <a:t>اعضای</a:t>
            </a:r>
            <a:r>
              <a:rPr lang="en-US" sz="1750" kern="0" spc="-36" dirty="0">
                <a:solidFill>
                  <a:srgbClr val="272525"/>
                </a:solidFill>
                <a:latin typeface="IRANSansWeb(FaNum)" panose="02040503050201020203" pitchFamily="18" charset="-78"/>
                <a:ea typeface="Inter" pitchFamily="34" charset="-122"/>
                <a:cs typeface="IRANSansWeb(FaNum)" panose="02040503050201020203" pitchFamily="18" charset="-78"/>
              </a:rPr>
              <a:t> </a:t>
            </a:r>
            <a:r>
              <a:rPr lang="en-US" sz="1750" kern="0" spc="-36" dirty="0" err="1">
                <a:solidFill>
                  <a:srgbClr val="272525"/>
                </a:solidFill>
                <a:latin typeface="IRANSansWeb(FaNum)" panose="02040503050201020203" pitchFamily="18" charset="-78"/>
                <a:ea typeface="Inter" pitchFamily="34" charset="-122"/>
                <a:cs typeface="IRANSansWeb(FaNum)" panose="02040503050201020203" pitchFamily="18" charset="-78"/>
              </a:rPr>
              <a:t>مجلس</a:t>
            </a:r>
            <a:r>
              <a:rPr lang="en-US" sz="1750" kern="0" spc="-36" dirty="0">
                <a:solidFill>
                  <a:srgbClr val="272525"/>
                </a:solidFill>
                <a:latin typeface="IRANSansWeb(FaNum)" panose="02040503050201020203" pitchFamily="18" charset="-78"/>
                <a:ea typeface="Inter" pitchFamily="34" charset="-122"/>
                <a:cs typeface="IRANSansWeb(FaNum)" panose="02040503050201020203" pitchFamily="18" charset="-78"/>
              </a:rPr>
              <a:t> </a:t>
            </a:r>
            <a:r>
              <a:rPr lang="en-US" sz="1750" kern="0" spc="-36" dirty="0" err="1">
                <a:solidFill>
                  <a:srgbClr val="272525"/>
                </a:solidFill>
                <a:latin typeface="IRANSansWeb(FaNum)" panose="02040503050201020203" pitchFamily="18" charset="-78"/>
                <a:ea typeface="Inter" pitchFamily="34" charset="-122"/>
                <a:cs typeface="IRANSansWeb(FaNum)" panose="02040503050201020203" pitchFamily="18" charset="-78"/>
              </a:rPr>
              <a:t>سنا</a:t>
            </a:r>
            <a:r>
              <a:rPr lang="en-US" sz="1750" kern="0" spc="-36" dirty="0">
                <a:solidFill>
                  <a:srgbClr val="272525"/>
                </a:solidFill>
                <a:latin typeface="IRANSansWeb(FaNum)" panose="02040503050201020203" pitchFamily="18" charset="-78"/>
                <a:ea typeface="Inter" pitchFamily="34" charset="-122"/>
                <a:cs typeface="IRANSansWeb(FaNum)" panose="02040503050201020203" pitchFamily="18" charset="-78"/>
              </a:rPr>
              <a:t> </a:t>
            </a:r>
            <a:r>
              <a:rPr lang="en-US" sz="1750" kern="0" spc="-36" dirty="0" err="1">
                <a:solidFill>
                  <a:srgbClr val="272525"/>
                </a:solidFill>
                <a:latin typeface="IRANSansWeb(FaNum)" panose="02040503050201020203" pitchFamily="18" charset="-78"/>
                <a:ea typeface="Inter" pitchFamily="34" charset="-122"/>
                <a:cs typeface="IRANSansWeb(FaNum)" panose="02040503050201020203" pitchFamily="18" charset="-78"/>
              </a:rPr>
              <a:t>توسط</a:t>
            </a:r>
            <a:r>
              <a:rPr lang="en-US" sz="1750" kern="0" spc="-36" dirty="0">
                <a:solidFill>
                  <a:srgbClr val="272525"/>
                </a:solidFill>
                <a:latin typeface="IRANSansWeb(FaNum)" panose="02040503050201020203" pitchFamily="18" charset="-78"/>
                <a:ea typeface="Inter" pitchFamily="34" charset="-122"/>
                <a:cs typeface="IRANSansWeb(FaNum)" panose="02040503050201020203" pitchFamily="18" charset="-78"/>
              </a:rPr>
              <a:t> </a:t>
            </a:r>
            <a:r>
              <a:rPr lang="fa-IR" sz="1750" kern="0" spc="-36" dirty="0">
                <a:solidFill>
                  <a:srgbClr val="272525"/>
                </a:solidFill>
                <a:latin typeface="IRANSansWeb(FaNum)" panose="02040503050201020203" pitchFamily="18" charset="-78"/>
                <a:ea typeface="Inter" pitchFamily="34" charset="-122"/>
                <a:cs typeface="IRANSansWeb(FaNum)" panose="02040503050201020203" pitchFamily="18" charset="-78"/>
              </a:rPr>
              <a:t>شاه </a:t>
            </a:r>
            <a:r>
              <a:rPr lang="en-US" sz="1750" kern="0" spc="-36" dirty="0" err="1">
                <a:solidFill>
                  <a:srgbClr val="272525"/>
                </a:solidFill>
                <a:latin typeface="IRANSansWeb(FaNum)" panose="02040503050201020203" pitchFamily="18" charset="-78"/>
                <a:ea typeface="Inter" pitchFamily="34" charset="-122"/>
                <a:cs typeface="IRANSansWeb(FaNum)" panose="02040503050201020203" pitchFamily="18" charset="-78"/>
              </a:rPr>
              <a:t>منصوب</a:t>
            </a:r>
            <a:r>
              <a:rPr lang="en-US" sz="1750" kern="0" spc="-36" dirty="0">
                <a:solidFill>
                  <a:srgbClr val="272525"/>
                </a:solidFill>
                <a:latin typeface="IRANSansWeb(FaNum)" panose="02040503050201020203" pitchFamily="18" charset="-78"/>
                <a:ea typeface="Inter" pitchFamily="34" charset="-122"/>
                <a:cs typeface="IRANSansWeb(FaNum)" panose="02040503050201020203" pitchFamily="18" charset="-78"/>
              </a:rPr>
              <a:t> </a:t>
            </a:r>
            <a:r>
              <a:rPr lang="en-US" sz="1750" kern="0" spc="-36" dirty="0" err="1">
                <a:solidFill>
                  <a:srgbClr val="272525"/>
                </a:solidFill>
                <a:latin typeface="IRANSansWeb(FaNum)" panose="02040503050201020203" pitchFamily="18" charset="-78"/>
                <a:ea typeface="Inter" pitchFamily="34" charset="-122"/>
                <a:cs typeface="IRANSansWeb(FaNum)" panose="02040503050201020203" pitchFamily="18" charset="-78"/>
              </a:rPr>
              <a:t>می‌شوند</a:t>
            </a:r>
            <a:r>
              <a:rPr lang="en-US" sz="1750" kern="0" spc="-36" dirty="0">
                <a:solidFill>
                  <a:srgbClr val="272525"/>
                </a:solidFill>
                <a:latin typeface="IRANSansWeb(FaNum)" panose="02040503050201020203" pitchFamily="18" charset="-78"/>
                <a:ea typeface="Inter" pitchFamily="34" charset="-122"/>
                <a:cs typeface="IRANSansWeb(FaNum)" panose="02040503050201020203" pitchFamily="18" charset="-78"/>
              </a:rPr>
              <a:t> و </a:t>
            </a:r>
            <a:r>
              <a:rPr lang="en-US" sz="1750" kern="0" spc="-36" dirty="0" err="1">
                <a:solidFill>
                  <a:srgbClr val="272525"/>
                </a:solidFill>
                <a:latin typeface="IRANSansWeb(FaNum)" panose="02040503050201020203" pitchFamily="18" charset="-78"/>
                <a:ea typeface="Inter" pitchFamily="34" charset="-122"/>
                <a:cs typeface="IRANSansWeb(FaNum)" panose="02040503050201020203" pitchFamily="18" charset="-78"/>
              </a:rPr>
              <a:t>از</a:t>
            </a:r>
            <a:r>
              <a:rPr lang="en-US" sz="1750" kern="0" spc="-36" dirty="0">
                <a:solidFill>
                  <a:srgbClr val="272525"/>
                </a:solidFill>
                <a:latin typeface="IRANSansWeb(FaNum)" panose="02040503050201020203" pitchFamily="18" charset="-78"/>
                <a:ea typeface="Inter" pitchFamily="34" charset="-122"/>
                <a:cs typeface="IRANSansWeb(FaNum)" panose="02040503050201020203" pitchFamily="18" charset="-78"/>
              </a:rPr>
              <a:t> </a:t>
            </a:r>
            <a:r>
              <a:rPr lang="en-US" sz="1750" kern="0" spc="-36" dirty="0" err="1">
                <a:solidFill>
                  <a:srgbClr val="272525"/>
                </a:solidFill>
                <a:latin typeface="IRANSansWeb(FaNum)" panose="02040503050201020203" pitchFamily="18" charset="-78"/>
                <a:ea typeface="Inter" pitchFamily="34" charset="-122"/>
                <a:cs typeface="IRANSansWeb(FaNum)" panose="02040503050201020203" pitchFamily="18" charset="-78"/>
              </a:rPr>
              <a:t>میان</a:t>
            </a:r>
            <a:r>
              <a:rPr lang="en-US" sz="1750" kern="0" spc="-36" dirty="0">
                <a:solidFill>
                  <a:srgbClr val="272525"/>
                </a:solidFill>
                <a:latin typeface="IRANSansWeb(FaNum)" panose="02040503050201020203" pitchFamily="18" charset="-78"/>
                <a:ea typeface="Inter" pitchFamily="34" charset="-122"/>
                <a:cs typeface="IRANSansWeb(FaNum)" panose="02040503050201020203" pitchFamily="18" charset="-78"/>
              </a:rPr>
              <a:t> </a:t>
            </a:r>
            <a:r>
              <a:rPr lang="en-US" sz="1750" kern="0" spc="-36" dirty="0" err="1">
                <a:solidFill>
                  <a:srgbClr val="272525"/>
                </a:solidFill>
                <a:latin typeface="IRANSansWeb(FaNum)" panose="02040503050201020203" pitchFamily="18" charset="-78"/>
                <a:ea typeface="Inter" pitchFamily="34" charset="-122"/>
                <a:cs typeface="IRANSansWeb(FaNum)" panose="02040503050201020203" pitchFamily="18" charset="-78"/>
              </a:rPr>
              <a:t>افراد</a:t>
            </a:r>
            <a:r>
              <a:rPr lang="en-US" sz="1750" kern="0" spc="-36" dirty="0">
                <a:solidFill>
                  <a:srgbClr val="272525"/>
                </a:solidFill>
                <a:latin typeface="IRANSansWeb(FaNum)" panose="02040503050201020203" pitchFamily="18" charset="-78"/>
                <a:ea typeface="Inter" pitchFamily="34" charset="-122"/>
                <a:cs typeface="IRANSansWeb(FaNum)" panose="02040503050201020203" pitchFamily="18" charset="-78"/>
              </a:rPr>
              <a:t> </a:t>
            </a:r>
            <a:r>
              <a:rPr lang="en-US" sz="1750" kern="0" spc="-36" dirty="0" err="1">
                <a:solidFill>
                  <a:srgbClr val="272525"/>
                </a:solidFill>
                <a:latin typeface="IRANSansWeb(FaNum)" panose="02040503050201020203" pitchFamily="18" charset="-78"/>
                <a:ea typeface="Inter" pitchFamily="34" charset="-122"/>
                <a:cs typeface="IRANSansWeb(FaNum)" panose="02040503050201020203" pitchFamily="18" charset="-78"/>
              </a:rPr>
              <a:t>متخصص</a:t>
            </a:r>
            <a:r>
              <a:rPr lang="en-US" sz="1750" kern="0" spc="-36" dirty="0">
                <a:solidFill>
                  <a:srgbClr val="272525"/>
                </a:solidFill>
                <a:latin typeface="IRANSansWeb(FaNum)" panose="02040503050201020203" pitchFamily="18" charset="-78"/>
                <a:ea typeface="Inter" pitchFamily="34" charset="-122"/>
                <a:cs typeface="IRANSansWeb(FaNum)" panose="02040503050201020203" pitchFamily="18" charset="-78"/>
              </a:rPr>
              <a:t> و </a:t>
            </a:r>
            <a:r>
              <a:rPr lang="en-US" sz="1750" kern="0" spc="-36" dirty="0" err="1">
                <a:solidFill>
                  <a:srgbClr val="272525"/>
                </a:solidFill>
                <a:latin typeface="IRANSansWeb(FaNum)" panose="02040503050201020203" pitchFamily="18" charset="-78"/>
                <a:ea typeface="Inter" pitchFamily="34" charset="-122"/>
                <a:cs typeface="IRANSansWeb(FaNum)" panose="02040503050201020203" pitchFamily="18" charset="-78"/>
              </a:rPr>
              <a:t>صاحب‌نظر</a:t>
            </a:r>
            <a:r>
              <a:rPr lang="en-US" sz="1750" kern="0" spc="-36" dirty="0">
                <a:solidFill>
                  <a:srgbClr val="272525"/>
                </a:solidFill>
                <a:latin typeface="IRANSansWeb(FaNum)" panose="02040503050201020203" pitchFamily="18" charset="-78"/>
                <a:ea typeface="Inter" pitchFamily="34" charset="-122"/>
                <a:cs typeface="IRANSansWeb(FaNum)" panose="02040503050201020203" pitchFamily="18" charset="-78"/>
              </a:rPr>
              <a:t> </a:t>
            </a:r>
            <a:r>
              <a:rPr lang="en-US" sz="1750" kern="0" spc="-36" dirty="0" err="1">
                <a:solidFill>
                  <a:srgbClr val="272525"/>
                </a:solidFill>
                <a:latin typeface="IRANSansWeb(FaNum)" panose="02040503050201020203" pitchFamily="18" charset="-78"/>
                <a:ea typeface="Inter" pitchFamily="34" charset="-122"/>
                <a:cs typeface="IRANSansWeb(FaNum)" panose="02040503050201020203" pitchFamily="18" charset="-78"/>
              </a:rPr>
              <a:t>در</a:t>
            </a:r>
            <a:r>
              <a:rPr lang="en-US" sz="1750" kern="0" spc="-36" dirty="0">
                <a:solidFill>
                  <a:srgbClr val="272525"/>
                </a:solidFill>
                <a:latin typeface="IRANSansWeb(FaNum)" panose="02040503050201020203" pitchFamily="18" charset="-78"/>
                <a:ea typeface="Inter" pitchFamily="34" charset="-122"/>
                <a:cs typeface="IRANSansWeb(FaNum)" panose="02040503050201020203" pitchFamily="18" charset="-78"/>
              </a:rPr>
              <a:t> </a:t>
            </a:r>
            <a:r>
              <a:rPr lang="en-US" sz="1750" kern="0" spc="-36" dirty="0" err="1">
                <a:solidFill>
                  <a:srgbClr val="272525"/>
                </a:solidFill>
                <a:latin typeface="IRANSansWeb(FaNum)" panose="02040503050201020203" pitchFamily="18" charset="-78"/>
                <a:ea typeface="Inter" pitchFamily="34" charset="-122"/>
                <a:cs typeface="IRANSansWeb(FaNum)" panose="02040503050201020203" pitchFamily="18" charset="-78"/>
              </a:rPr>
              <a:t>حوزه‌های</a:t>
            </a:r>
            <a:r>
              <a:rPr lang="en-US" sz="1750" kern="0" spc="-36" dirty="0">
                <a:solidFill>
                  <a:srgbClr val="272525"/>
                </a:solidFill>
                <a:latin typeface="IRANSansWeb(FaNum)" panose="02040503050201020203" pitchFamily="18" charset="-78"/>
                <a:ea typeface="Inter" pitchFamily="34" charset="-122"/>
                <a:cs typeface="IRANSansWeb(FaNum)" panose="02040503050201020203" pitchFamily="18" charset="-78"/>
              </a:rPr>
              <a:t> </a:t>
            </a:r>
            <a:r>
              <a:rPr lang="en-US" sz="1750" kern="0" spc="-36" dirty="0" err="1">
                <a:solidFill>
                  <a:srgbClr val="272525"/>
                </a:solidFill>
                <a:latin typeface="IRANSansWeb(FaNum)" panose="02040503050201020203" pitchFamily="18" charset="-78"/>
                <a:ea typeface="Inter" pitchFamily="34" charset="-122"/>
                <a:cs typeface="IRANSansWeb(FaNum)" panose="02040503050201020203" pitchFamily="18" charset="-78"/>
              </a:rPr>
              <a:t>مختلف</a:t>
            </a:r>
            <a:r>
              <a:rPr lang="en-US" sz="1750" kern="0" spc="-36" dirty="0">
                <a:solidFill>
                  <a:srgbClr val="272525"/>
                </a:solidFill>
                <a:latin typeface="IRANSansWeb(FaNum)" panose="02040503050201020203" pitchFamily="18" charset="-78"/>
                <a:ea typeface="Inter" pitchFamily="34" charset="-122"/>
                <a:cs typeface="IRANSansWeb(FaNum)" panose="02040503050201020203" pitchFamily="18" charset="-78"/>
              </a:rPr>
              <a:t> </a:t>
            </a:r>
            <a:r>
              <a:rPr lang="en-US" sz="1750" kern="0" spc="-36" dirty="0" err="1">
                <a:solidFill>
                  <a:srgbClr val="272525"/>
                </a:solidFill>
                <a:latin typeface="IRANSansWeb(FaNum)" panose="02040503050201020203" pitchFamily="18" charset="-78"/>
                <a:ea typeface="Inter" pitchFamily="34" charset="-122"/>
                <a:cs typeface="IRANSansWeb(FaNum)" panose="02040503050201020203" pitchFamily="18" charset="-78"/>
              </a:rPr>
              <a:t>انتخاب</a:t>
            </a:r>
            <a:r>
              <a:rPr lang="en-US" sz="1750" kern="0" spc="-36" dirty="0">
                <a:solidFill>
                  <a:srgbClr val="272525"/>
                </a:solidFill>
                <a:latin typeface="IRANSansWeb(FaNum)" panose="02040503050201020203" pitchFamily="18" charset="-78"/>
                <a:ea typeface="Inter" pitchFamily="34" charset="-122"/>
                <a:cs typeface="IRANSansWeb(FaNum)" panose="02040503050201020203" pitchFamily="18" charset="-78"/>
              </a:rPr>
              <a:t> </a:t>
            </a:r>
            <a:r>
              <a:rPr lang="en-US" sz="1750" kern="0" spc="-36" dirty="0" err="1">
                <a:solidFill>
                  <a:srgbClr val="272525"/>
                </a:solidFill>
                <a:latin typeface="IRANSansWeb(FaNum)" panose="02040503050201020203" pitchFamily="18" charset="-78"/>
                <a:ea typeface="Inter" pitchFamily="34" charset="-122"/>
                <a:cs typeface="IRANSansWeb(FaNum)" panose="02040503050201020203" pitchFamily="18" charset="-78"/>
              </a:rPr>
              <a:t>می‌گردند</a:t>
            </a:r>
            <a:r>
              <a:rPr lang="en-US" sz="1750" kern="0" spc="-36" dirty="0">
                <a:solidFill>
                  <a:srgbClr val="272525"/>
                </a:solidFill>
                <a:latin typeface="IRANSansWeb(FaNum)" panose="02040503050201020203" pitchFamily="18" charset="-78"/>
                <a:ea typeface="Inter" pitchFamily="34" charset="-122"/>
                <a:cs typeface="IRANSansWeb(FaNum)" panose="02040503050201020203" pitchFamily="18" charset="-78"/>
              </a:rPr>
              <a:t>.</a:t>
            </a:r>
            <a:endParaRPr lang="en-US" sz="1750" dirty="0">
              <a:latin typeface="IRANSansWeb(FaNum)" panose="02040503050201020203" pitchFamily="18" charset="-78"/>
              <a:cs typeface="IRANSansWeb(FaNum)" panose="02040503050201020203" pitchFamily="18" charset="-78"/>
            </a:endParaRPr>
          </a:p>
        </p:txBody>
      </p:sp>
      <p:sp>
        <p:nvSpPr>
          <p:cNvPr id="10" name="Shape 7"/>
          <p:cNvSpPr/>
          <p:nvPr/>
        </p:nvSpPr>
        <p:spPr>
          <a:xfrm>
            <a:off x="9640133" y="4693257"/>
            <a:ext cx="4196358" cy="2978994"/>
          </a:xfrm>
          <a:prstGeom prst="roundRect">
            <a:avLst>
              <a:gd name="adj" fmla="val 4652"/>
            </a:avLst>
          </a:prstGeom>
          <a:solidFill>
            <a:srgbClr val="DADBF1"/>
          </a:solidFill>
          <a:ln w="7620">
            <a:solidFill>
              <a:srgbClr val="C0C1D7"/>
            </a:solidFill>
            <a:prstDash val="solid"/>
          </a:ln>
        </p:spPr>
      </p:sp>
      <p:sp>
        <p:nvSpPr>
          <p:cNvPr id="11" name="Text 8"/>
          <p:cNvSpPr/>
          <p:nvPr/>
        </p:nvSpPr>
        <p:spPr>
          <a:xfrm>
            <a:off x="9874568" y="4892850"/>
            <a:ext cx="3727490" cy="354330"/>
          </a:xfrm>
          <a:prstGeom prst="rect">
            <a:avLst/>
          </a:prstGeom>
          <a:noFill/>
          <a:ln/>
        </p:spPr>
        <p:txBody>
          <a:bodyPr wrap="none" lIns="0" tIns="0" rIns="0" bIns="0" rtlCol="0" anchor="t"/>
          <a:lstStyle/>
          <a:p>
            <a:pPr marL="0" indent="0" algn="r" rtl="1">
              <a:lnSpc>
                <a:spcPts val="2750"/>
              </a:lnSpc>
              <a:buNone/>
            </a:pPr>
            <a:r>
              <a:rPr lang="en-US" sz="2200" b="1" kern="0" spc="-67" dirty="0" err="1">
                <a:solidFill>
                  <a:srgbClr val="000000"/>
                </a:solidFill>
                <a:latin typeface="IRANSansWeb(FaNum)" panose="02040503050201020203" pitchFamily="18" charset="-78"/>
                <a:ea typeface="Inter Bold" pitchFamily="34" charset="-122"/>
                <a:cs typeface="IRANSansWeb(FaNum)" panose="02040503050201020203" pitchFamily="18" charset="-78"/>
              </a:rPr>
              <a:t>عضویت</a:t>
            </a:r>
            <a:endParaRPr lang="en-US" sz="2200" dirty="0">
              <a:latin typeface="IRANSansWeb(FaNum)" panose="02040503050201020203" pitchFamily="18" charset="-78"/>
              <a:cs typeface="IRANSansWeb(FaNum)" panose="02040503050201020203" pitchFamily="18" charset="-78"/>
            </a:endParaRPr>
          </a:p>
        </p:txBody>
      </p:sp>
      <p:sp>
        <p:nvSpPr>
          <p:cNvPr id="12" name="Text 9"/>
          <p:cNvSpPr/>
          <p:nvPr/>
        </p:nvSpPr>
        <p:spPr>
          <a:xfrm>
            <a:off x="9874568" y="5383268"/>
            <a:ext cx="3727490" cy="725805"/>
          </a:xfrm>
          <a:prstGeom prst="rect">
            <a:avLst/>
          </a:prstGeom>
          <a:noFill/>
          <a:ln/>
        </p:spPr>
        <p:txBody>
          <a:bodyPr wrap="square" lIns="0" tIns="0" rIns="0" bIns="0" rtlCol="0" anchor="t"/>
          <a:lstStyle/>
          <a:p>
            <a:pPr marL="0" indent="0" algn="r" rtl="1">
              <a:lnSpc>
                <a:spcPts val="2850"/>
              </a:lnSpc>
              <a:buNone/>
            </a:pPr>
            <a:r>
              <a:rPr lang="en-US" sz="1750" kern="0" spc="-36" dirty="0" err="1">
                <a:solidFill>
                  <a:srgbClr val="272525"/>
                </a:solidFill>
                <a:latin typeface="IRANSansWeb(FaNum)" panose="02040503050201020203" pitchFamily="18" charset="-78"/>
                <a:ea typeface="Inter" pitchFamily="34" charset="-122"/>
                <a:cs typeface="IRANSansWeb(FaNum)" panose="02040503050201020203" pitchFamily="18" charset="-78"/>
              </a:rPr>
              <a:t>عضویت</a:t>
            </a:r>
            <a:r>
              <a:rPr lang="en-US" sz="1750" kern="0" spc="-36" dirty="0">
                <a:solidFill>
                  <a:srgbClr val="272525"/>
                </a:solidFill>
                <a:latin typeface="IRANSansWeb(FaNum)" panose="02040503050201020203" pitchFamily="18" charset="-78"/>
                <a:ea typeface="Inter" pitchFamily="34" charset="-122"/>
                <a:cs typeface="IRANSansWeb(FaNum)" panose="02040503050201020203" pitchFamily="18" charset="-78"/>
              </a:rPr>
              <a:t> </a:t>
            </a:r>
            <a:r>
              <a:rPr lang="en-US" sz="1750" kern="0" spc="-36" dirty="0" err="1">
                <a:solidFill>
                  <a:srgbClr val="272525"/>
                </a:solidFill>
                <a:latin typeface="IRANSansWeb(FaNum)" panose="02040503050201020203" pitchFamily="18" charset="-78"/>
                <a:ea typeface="Inter" pitchFamily="34" charset="-122"/>
                <a:cs typeface="IRANSansWeb(FaNum)" panose="02040503050201020203" pitchFamily="18" charset="-78"/>
              </a:rPr>
              <a:t>در</a:t>
            </a:r>
            <a:r>
              <a:rPr lang="en-US" sz="1750" kern="0" spc="-36" dirty="0">
                <a:solidFill>
                  <a:srgbClr val="272525"/>
                </a:solidFill>
                <a:latin typeface="IRANSansWeb(FaNum)" panose="02040503050201020203" pitchFamily="18" charset="-78"/>
                <a:ea typeface="Inter" pitchFamily="34" charset="-122"/>
                <a:cs typeface="IRANSansWeb(FaNum)" panose="02040503050201020203" pitchFamily="18" charset="-78"/>
              </a:rPr>
              <a:t> </a:t>
            </a:r>
            <a:r>
              <a:rPr lang="en-US" sz="1750" kern="0" spc="-36" dirty="0" err="1">
                <a:solidFill>
                  <a:srgbClr val="272525"/>
                </a:solidFill>
                <a:latin typeface="IRANSansWeb(FaNum)" panose="02040503050201020203" pitchFamily="18" charset="-78"/>
                <a:ea typeface="Inter" pitchFamily="34" charset="-122"/>
                <a:cs typeface="IRANSansWeb(FaNum)" panose="02040503050201020203" pitchFamily="18" charset="-78"/>
              </a:rPr>
              <a:t>مجلس</a:t>
            </a:r>
            <a:r>
              <a:rPr lang="en-US" sz="1750" kern="0" spc="-36" dirty="0">
                <a:solidFill>
                  <a:srgbClr val="272525"/>
                </a:solidFill>
                <a:latin typeface="IRANSansWeb(FaNum)" panose="02040503050201020203" pitchFamily="18" charset="-78"/>
                <a:ea typeface="Inter" pitchFamily="34" charset="-122"/>
                <a:cs typeface="IRANSansWeb(FaNum)" panose="02040503050201020203" pitchFamily="18" charset="-78"/>
              </a:rPr>
              <a:t> </a:t>
            </a:r>
            <a:r>
              <a:rPr lang="en-US" sz="1750" kern="0" spc="-36" dirty="0" err="1">
                <a:solidFill>
                  <a:srgbClr val="272525"/>
                </a:solidFill>
                <a:latin typeface="IRANSansWeb(FaNum)" panose="02040503050201020203" pitchFamily="18" charset="-78"/>
                <a:ea typeface="Inter" pitchFamily="34" charset="-122"/>
                <a:cs typeface="IRANSansWeb(FaNum)" panose="02040503050201020203" pitchFamily="18" charset="-78"/>
              </a:rPr>
              <a:t>سنا</a:t>
            </a:r>
            <a:r>
              <a:rPr lang="en-US" sz="1750" kern="0" spc="-36" dirty="0">
                <a:solidFill>
                  <a:srgbClr val="272525"/>
                </a:solidFill>
                <a:latin typeface="IRANSansWeb(FaNum)" panose="02040503050201020203" pitchFamily="18" charset="-78"/>
                <a:ea typeface="Inter" pitchFamily="34" charset="-122"/>
                <a:cs typeface="IRANSansWeb(FaNum)" panose="02040503050201020203" pitchFamily="18" charset="-78"/>
              </a:rPr>
              <a:t> </a:t>
            </a:r>
            <a:r>
              <a:rPr lang="en-US" sz="1750" kern="0" spc="-36" dirty="0" err="1">
                <a:solidFill>
                  <a:srgbClr val="272525"/>
                </a:solidFill>
                <a:latin typeface="IRANSansWeb(FaNum)" panose="02040503050201020203" pitchFamily="18" charset="-78"/>
                <a:ea typeface="Inter" pitchFamily="34" charset="-122"/>
                <a:cs typeface="IRANSansWeb(FaNum)" panose="02040503050201020203" pitchFamily="18" charset="-78"/>
              </a:rPr>
              <a:t>برای</a:t>
            </a:r>
            <a:r>
              <a:rPr lang="en-US" sz="1750" kern="0" spc="-36" dirty="0">
                <a:solidFill>
                  <a:srgbClr val="272525"/>
                </a:solidFill>
                <a:latin typeface="IRANSansWeb(FaNum)" panose="02040503050201020203" pitchFamily="18" charset="-78"/>
                <a:ea typeface="Inter" pitchFamily="34" charset="-122"/>
                <a:cs typeface="IRANSansWeb(FaNum)" panose="02040503050201020203" pitchFamily="18" charset="-78"/>
              </a:rPr>
              <a:t> </a:t>
            </a:r>
            <a:r>
              <a:rPr lang="en-US" sz="1750" kern="0" spc="-36" dirty="0" err="1">
                <a:solidFill>
                  <a:srgbClr val="272525"/>
                </a:solidFill>
                <a:latin typeface="IRANSansWeb(FaNum)" panose="02040503050201020203" pitchFamily="18" charset="-78"/>
                <a:ea typeface="Inter" pitchFamily="34" charset="-122"/>
                <a:cs typeface="IRANSansWeb(FaNum)" panose="02040503050201020203" pitchFamily="18" charset="-78"/>
              </a:rPr>
              <a:t>دوره‌های</a:t>
            </a:r>
            <a:r>
              <a:rPr lang="en-US" sz="1750" kern="0" spc="-36" dirty="0">
                <a:solidFill>
                  <a:srgbClr val="272525"/>
                </a:solidFill>
                <a:latin typeface="IRANSansWeb(FaNum)" panose="02040503050201020203" pitchFamily="18" charset="-78"/>
                <a:ea typeface="Inter" pitchFamily="34" charset="-122"/>
                <a:cs typeface="IRANSansWeb(FaNum)" panose="02040503050201020203" pitchFamily="18" charset="-78"/>
              </a:rPr>
              <a:t> ۶ </a:t>
            </a:r>
            <a:r>
              <a:rPr lang="en-US" sz="1750" kern="0" spc="-36" dirty="0" err="1">
                <a:solidFill>
                  <a:srgbClr val="272525"/>
                </a:solidFill>
                <a:latin typeface="IRANSansWeb(FaNum)" panose="02040503050201020203" pitchFamily="18" charset="-78"/>
                <a:ea typeface="Inter" pitchFamily="34" charset="-122"/>
                <a:cs typeface="IRANSansWeb(FaNum)" panose="02040503050201020203" pitchFamily="18" charset="-78"/>
              </a:rPr>
              <a:t>ساله</a:t>
            </a:r>
            <a:r>
              <a:rPr lang="en-US" sz="1750" kern="0" spc="-36" dirty="0">
                <a:solidFill>
                  <a:srgbClr val="272525"/>
                </a:solidFill>
                <a:latin typeface="IRANSansWeb(FaNum)" panose="02040503050201020203" pitchFamily="18" charset="-78"/>
                <a:ea typeface="Inter" pitchFamily="34" charset="-122"/>
                <a:cs typeface="IRANSansWeb(FaNum)" panose="02040503050201020203" pitchFamily="18" charset="-78"/>
              </a:rPr>
              <a:t> </a:t>
            </a:r>
            <a:r>
              <a:rPr lang="en-US" sz="1750" kern="0" spc="-36" dirty="0" err="1">
                <a:solidFill>
                  <a:srgbClr val="272525"/>
                </a:solidFill>
                <a:latin typeface="IRANSansWeb(FaNum)" panose="02040503050201020203" pitchFamily="18" charset="-78"/>
                <a:ea typeface="Inter" pitchFamily="34" charset="-122"/>
                <a:cs typeface="IRANSansWeb(FaNum)" panose="02040503050201020203" pitchFamily="18" charset="-78"/>
              </a:rPr>
              <a:t>می‌باشد</a:t>
            </a:r>
            <a:r>
              <a:rPr lang="en-US" sz="1750" kern="0" spc="-36" dirty="0">
                <a:solidFill>
                  <a:srgbClr val="272525"/>
                </a:solidFill>
                <a:latin typeface="IRANSansWeb(FaNum)" panose="02040503050201020203" pitchFamily="18" charset="-78"/>
                <a:ea typeface="Inter" pitchFamily="34" charset="-122"/>
                <a:cs typeface="IRANSansWeb(FaNum)" panose="02040503050201020203" pitchFamily="18" charset="-78"/>
              </a:rPr>
              <a:t> و </a:t>
            </a:r>
            <a:r>
              <a:rPr lang="en-US" sz="1750" kern="0" spc="-36" dirty="0" err="1">
                <a:solidFill>
                  <a:srgbClr val="272525"/>
                </a:solidFill>
                <a:latin typeface="IRANSansWeb(FaNum)" panose="02040503050201020203" pitchFamily="18" charset="-78"/>
                <a:ea typeface="Inter" pitchFamily="34" charset="-122"/>
                <a:cs typeface="IRANSansWeb(FaNum)" panose="02040503050201020203" pitchFamily="18" charset="-78"/>
              </a:rPr>
              <a:t>امکان</a:t>
            </a:r>
            <a:r>
              <a:rPr lang="en-US" sz="1750" kern="0" spc="-36" dirty="0">
                <a:solidFill>
                  <a:srgbClr val="272525"/>
                </a:solidFill>
                <a:latin typeface="IRANSansWeb(FaNum)" panose="02040503050201020203" pitchFamily="18" charset="-78"/>
                <a:ea typeface="Inter" pitchFamily="34" charset="-122"/>
                <a:cs typeface="IRANSansWeb(FaNum)" panose="02040503050201020203" pitchFamily="18" charset="-78"/>
              </a:rPr>
              <a:t> </a:t>
            </a:r>
            <a:r>
              <a:rPr lang="en-US" sz="1750" kern="0" spc="-36" dirty="0" err="1">
                <a:solidFill>
                  <a:srgbClr val="272525"/>
                </a:solidFill>
                <a:latin typeface="IRANSansWeb(FaNum)" panose="02040503050201020203" pitchFamily="18" charset="-78"/>
                <a:ea typeface="Inter" pitchFamily="34" charset="-122"/>
                <a:cs typeface="IRANSansWeb(FaNum)" panose="02040503050201020203" pitchFamily="18" charset="-78"/>
              </a:rPr>
              <a:t>انتصاب</a:t>
            </a:r>
            <a:r>
              <a:rPr lang="en-US" sz="1750" kern="0" spc="-36" dirty="0">
                <a:solidFill>
                  <a:srgbClr val="272525"/>
                </a:solidFill>
                <a:latin typeface="IRANSansWeb(FaNum)" panose="02040503050201020203" pitchFamily="18" charset="-78"/>
                <a:ea typeface="Inter" pitchFamily="34" charset="-122"/>
                <a:cs typeface="IRANSansWeb(FaNum)" panose="02040503050201020203" pitchFamily="18" charset="-78"/>
              </a:rPr>
              <a:t> </a:t>
            </a:r>
            <a:r>
              <a:rPr lang="en-US" sz="1750" kern="0" spc="-36" dirty="0" err="1">
                <a:solidFill>
                  <a:srgbClr val="272525"/>
                </a:solidFill>
                <a:latin typeface="IRANSansWeb(FaNum)" panose="02040503050201020203" pitchFamily="18" charset="-78"/>
                <a:ea typeface="Inter" pitchFamily="34" charset="-122"/>
                <a:cs typeface="IRANSansWeb(FaNum)" panose="02040503050201020203" pitchFamily="18" charset="-78"/>
              </a:rPr>
              <a:t>مجدد</a:t>
            </a:r>
            <a:r>
              <a:rPr lang="en-US" sz="1750" kern="0" spc="-36" dirty="0">
                <a:solidFill>
                  <a:srgbClr val="272525"/>
                </a:solidFill>
                <a:latin typeface="IRANSansWeb(FaNum)" panose="02040503050201020203" pitchFamily="18" charset="-78"/>
                <a:ea typeface="Inter" pitchFamily="34" charset="-122"/>
                <a:cs typeface="IRANSansWeb(FaNum)" panose="02040503050201020203" pitchFamily="18" charset="-78"/>
              </a:rPr>
              <a:t> </a:t>
            </a:r>
            <a:r>
              <a:rPr lang="en-US" sz="1750" kern="0" spc="-36" dirty="0" err="1">
                <a:solidFill>
                  <a:srgbClr val="272525"/>
                </a:solidFill>
                <a:latin typeface="IRANSansWeb(FaNum)" panose="02040503050201020203" pitchFamily="18" charset="-78"/>
                <a:ea typeface="Inter" pitchFamily="34" charset="-122"/>
                <a:cs typeface="IRANSansWeb(FaNum)" panose="02040503050201020203" pitchFamily="18" charset="-78"/>
              </a:rPr>
              <a:t>اعضا</a:t>
            </a:r>
            <a:r>
              <a:rPr lang="en-US" sz="1750" kern="0" spc="-36" dirty="0">
                <a:solidFill>
                  <a:srgbClr val="272525"/>
                </a:solidFill>
                <a:latin typeface="IRANSansWeb(FaNum)" panose="02040503050201020203" pitchFamily="18" charset="-78"/>
                <a:ea typeface="Inter" pitchFamily="34" charset="-122"/>
                <a:cs typeface="IRANSansWeb(FaNum)" panose="02040503050201020203" pitchFamily="18" charset="-78"/>
              </a:rPr>
              <a:t> </a:t>
            </a:r>
            <a:r>
              <a:rPr lang="en-US" sz="1750" kern="0" spc="-36" dirty="0" err="1">
                <a:solidFill>
                  <a:srgbClr val="272525"/>
                </a:solidFill>
                <a:latin typeface="IRANSansWeb(FaNum)" panose="02040503050201020203" pitchFamily="18" charset="-78"/>
                <a:ea typeface="Inter" pitchFamily="34" charset="-122"/>
                <a:cs typeface="IRANSansWeb(FaNum)" panose="02040503050201020203" pitchFamily="18" charset="-78"/>
              </a:rPr>
              <a:t>وجود</a:t>
            </a:r>
            <a:r>
              <a:rPr lang="en-US" sz="1750" kern="0" spc="-36" dirty="0">
                <a:solidFill>
                  <a:srgbClr val="272525"/>
                </a:solidFill>
                <a:latin typeface="IRANSansWeb(FaNum)" panose="02040503050201020203" pitchFamily="18" charset="-78"/>
                <a:ea typeface="Inter" pitchFamily="34" charset="-122"/>
                <a:cs typeface="IRANSansWeb(FaNum)" panose="02040503050201020203" pitchFamily="18" charset="-78"/>
              </a:rPr>
              <a:t> </a:t>
            </a:r>
            <a:r>
              <a:rPr lang="en-US" sz="1750" kern="0" spc="-36" dirty="0" err="1">
                <a:solidFill>
                  <a:srgbClr val="272525"/>
                </a:solidFill>
                <a:latin typeface="IRANSansWeb(FaNum)" panose="02040503050201020203" pitchFamily="18" charset="-78"/>
                <a:ea typeface="Inter" pitchFamily="34" charset="-122"/>
                <a:cs typeface="IRANSansWeb(FaNum)" panose="02040503050201020203" pitchFamily="18" charset="-78"/>
              </a:rPr>
              <a:t>دارد</a:t>
            </a:r>
            <a:r>
              <a:rPr lang="en-US" sz="1750" kern="0" spc="-36" dirty="0">
                <a:solidFill>
                  <a:srgbClr val="272525"/>
                </a:solidFill>
                <a:latin typeface="IRANSansWeb(FaNum)" panose="02040503050201020203" pitchFamily="18" charset="-78"/>
                <a:ea typeface="Inter" pitchFamily="34" charset="-122"/>
                <a:cs typeface="IRANSansWeb(FaNum)" panose="02040503050201020203" pitchFamily="18" charset="-78"/>
              </a:rPr>
              <a:t>.</a:t>
            </a:r>
            <a:endParaRPr lang="en-US" sz="1750" dirty="0">
              <a:latin typeface="IRANSansWeb(FaNum)" panose="02040503050201020203" pitchFamily="18" charset="-78"/>
              <a:cs typeface="IRANSansWeb(FaNum)" panose="02040503050201020203" pitchFamily="18" charset="-78"/>
            </a:endParaRPr>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down)">
                                      <p:cBhvr>
                                        <p:cTn id="15" dur="500"/>
                                        <p:tgtEl>
                                          <p:spTgt spid="10"/>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wipe(down)">
                                      <p:cBhvr>
                                        <p:cTn id="18" dur="500"/>
                                        <p:tgtEl>
                                          <p:spTgt spid="11"/>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wipe(down)">
                                      <p:cBhvr>
                                        <p:cTn id="21" dur="500"/>
                                        <p:tgtEl>
                                          <p:spTgt spid="12"/>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grpId="0" nodeType="click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wipe(down)">
                                      <p:cBhvr>
                                        <p:cTn id="26" dur="500"/>
                                        <p:tgtEl>
                                          <p:spTgt spid="8"/>
                                        </p:tgtEl>
                                      </p:cBhvr>
                                    </p:animEffect>
                                  </p:childTnLst>
                                </p:cTn>
                              </p:par>
                              <p:par>
                                <p:cTn id="27" presetID="22" presetClass="entr" presetSubtype="4"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wipe(down)">
                                      <p:cBhvr>
                                        <p:cTn id="29" dur="500"/>
                                        <p:tgtEl>
                                          <p:spTgt spid="9"/>
                                        </p:tgtEl>
                                      </p:cBhvr>
                                    </p:animEffect>
                                  </p:childTnLst>
                                </p:cTn>
                              </p:par>
                              <p:par>
                                <p:cTn id="30" presetID="22" presetClass="entr" presetSubtype="4" fill="hold" nodeType="with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wipe(down)">
                                      <p:cBhvr>
                                        <p:cTn id="32" dur="500"/>
                                        <p:tgtEl>
                                          <p:spTgt spid="7"/>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wipe(down)">
                                      <p:cBhvr>
                                        <p:cTn id="37" dur="500"/>
                                        <p:tgtEl>
                                          <p:spTgt spid="6"/>
                                        </p:tgtEl>
                                      </p:cBhvr>
                                    </p:animEffect>
                                  </p:childTnLst>
                                </p:cTn>
                              </p:par>
                              <p:par>
                                <p:cTn id="38" presetID="22" presetClass="entr" presetSubtype="4" fill="hold" nodeType="withEffect">
                                  <p:stCondLst>
                                    <p:cond delay="0"/>
                                  </p:stCondLst>
                                  <p:childTnLst>
                                    <p:set>
                                      <p:cBhvr>
                                        <p:cTn id="39" dur="1" fill="hold">
                                          <p:stCondLst>
                                            <p:cond delay="0"/>
                                          </p:stCondLst>
                                        </p:cTn>
                                        <p:tgtEl>
                                          <p:spTgt spid="4"/>
                                        </p:tgtEl>
                                        <p:attrNameLst>
                                          <p:attrName>style.visibility</p:attrName>
                                        </p:attrNameLst>
                                      </p:cBhvr>
                                      <p:to>
                                        <p:strVal val="visible"/>
                                      </p:to>
                                    </p:set>
                                    <p:animEffect transition="in" filter="wipe(down)">
                                      <p:cBhvr>
                                        <p:cTn id="40" dur="500"/>
                                        <p:tgtEl>
                                          <p:spTgt spid="4"/>
                                        </p:tgtEl>
                                      </p:cBhvr>
                                    </p:animEffect>
                                  </p:childTnLst>
                                </p:cTn>
                              </p:par>
                              <p:par>
                                <p:cTn id="41" presetID="22" presetClass="entr" presetSubtype="4" fill="hold" grpId="0" nodeType="withEffect">
                                  <p:stCondLst>
                                    <p:cond delay="0"/>
                                  </p:stCondLst>
                                  <p:childTnLst>
                                    <p:set>
                                      <p:cBhvr>
                                        <p:cTn id="42" dur="1" fill="hold">
                                          <p:stCondLst>
                                            <p:cond delay="0"/>
                                          </p:stCondLst>
                                        </p:cTn>
                                        <p:tgtEl>
                                          <p:spTgt spid="5"/>
                                        </p:tgtEl>
                                        <p:attrNameLst>
                                          <p:attrName>style.visibility</p:attrName>
                                        </p:attrNameLst>
                                      </p:cBhvr>
                                      <p:to>
                                        <p:strVal val="visible"/>
                                      </p:to>
                                    </p:set>
                                    <p:animEffect transition="in" filter="wipe(down)">
                                      <p:cBhvr>
                                        <p:cTn id="4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6" grpId="0" animBg="1"/>
      <p:bldP spid="8" grpId="0" animBg="1"/>
      <p:bldP spid="9" grpId="0" animBg="1"/>
      <p:bldP spid="11" grpId="0" animBg="1"/>
      <p:bldP spid="12"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C47498-9088-8DC8-9E5D-4C371DAE7D23}"/>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08123626-A101-BB1B-D959-7540F03C10FD}"/>
              </a:ext>
            </a:extLst>
          </p:cNvPr>
          <p:cNvPicPr>
            <a:picLocks noChangeAspect="1"/>
          </p:cNvPicPr>
          <p:nvPr/>
        </p:nvPicPr>
        <p:blipFill>
          <a:blip r:embed="rId3"/>
          <a:stretch>
            <a:fillRect/>
          </a:stretch>
        </p:blipFill>
        <p:spPr>
          <a:xfrm>
            <a:off x="0" y="0"/>
            <a:ext cx="14630400" cy="2835235"/>
          </a:xfrm>
          <a:prstGeom prst="rect">
            <a:avLst/>
          </a:prstGeom>
        </p:spPr>
      </p:pic>
      <p:sp>
        <p:nvSpPr>
          <p:cNvPr id="3" name="Text 0">
            <a:extLst>
              <a:ext uri="{FF2B5EF4-FFF2-40B4-BE49-F238E27FC236}">
                <a16:creationId xmlns:a16="http://schemas.microsoft.com/office/drawing/2014/main" id="{B9F69057-8ED6-A25A-A47D-EF71B002A20E}"/>
              </a:ext>
            </a:extLst>
          </p:cNvPr>
          <p:cNvSpPr/>
          <p:nvPr/>
        </p:nvSpPr>
        <p:spPr>
          <a:xfrm>
            <a:off x="6113502" y="3607297"/>
            <a:ext cx="7722989" cy="708779"/>
          </a:xfrm>
          <a:prstGeom prst="rect">
            <a:avLst/>
          </a:prstGeom>
          <a:noFill/>
          <a:ln/>
        </p:spPr>
        <p:txBody>
          <a:bodyPr wrap="none" lIns="0" tIns="0" rIns="0" bIns="0" rtlCol="0" anchor="t"/>
          <a:lstStyle/>
          <a:p>
            <a:pPr algn="r" rtl="1">
              <a:lnSpc>
                <a:spcPts val="5550"/>
              </a:lnSpc>
            </a:pPr>
            <a:r>
              <a:rPr lang="en-US" sz="4450" b="1" kern="0" spc="-134" dirty="0" err="1">
                <a:solidFill>
                  <a:srgbClr val="000000"/>
                </a:solidFill>
                <a:latin typeface="IRANSansWeb(FaNum)" panose="02040503050201020203" pitchFamily="18" charset="-78"/>
                <a:ea typeface="Inter Bold" pitchFamily="34" charset="-122"/>
                <a:cs typeface="IRANSansWeb(FaNum)" panose="02040503050201020203" pitchFamily="18" charset="-78"/>
              </a:rPr>
              <a:t>اختیارات</a:t>
            </a:r>
            <a:r>
              <a:rPr lang="en-US" sz="4450" b="1" kern="0" spc="-134" dirty="0">
                <a:solidFill>
                  <a:srgbClr val="000000"/>
                </a:solidFill>
                <a:latin typeface="IRANSansWeb(FaNum)" panose="02040503050201020203" pitchFamily="18" charset="-78"/>
                <a:ea typeface="Inter Bold" pitchFamily="34" charset="-122"/>
                <a:cs typeface="IRANSansWeb(FaNum)" panose="02040503050201020203" pitchFamily="18" charset="-78"/>
              </a:rPr>
              <a:t> و </a:t>
            </a:r>
            <a:r>
              <a:rPr lang="en-US" sz="4450" b="1" kern="0" spc="-134" dirty="0" err="1">
                <a:solidFill>
                  <a:srgbClr val="000000"/>
                </a:solidFill>
                <a:latin typeface="IRANSansWeb(FaNum)" panose="02040503050201020203" pitchFamily="18" charset="-78"/>
                <a:ea typeface="Inter Bold" pitchFamily="34" charset="-122"/>
                <a:cs typeface="IRANSansWeb(FaNum)" panose="02040503050201020203" pitchFamily="18" charset="-78"/>
              </a:rPr>
              <a:t>مسئولیت‌های</a:t>
            </a:r>
            <a:r>
              <a:rPr lang="en-US" sz="4450" b="1" kern="0" spc="-134" dirty="0">
                <a:solidFill>
                  <a:srgbClr val="000000"/>
                </a:solidFill>
                <a:latin typeface="IRANSansWeb(FaNum)" panose="02040503050201020203" pitchFamily="18" charset="-78"/>
                <a:ea typeface="Inter Bold" pitchFamily="34" charset="-122"/>
                <a:cs typeface="IRANSansWeb(FaNum)" panose="02040503050201020203" pitchFamily="18" charset="-78"/>
              </a:rPr>
              <a:t> </a:t>
            </a:r>
            <a:r>
              <a:rPr lang="en-US" sz="4450" b="1" kern="0" spc="-134" dirty="0" err="1">
                <a:solidFill>
                  <a:srgbClr val="000000"/>
                </a:solidFill>
                <a:latin typeface="IRANSansWeb(FaNum)" panose="02040503050201020203" pitchFamily="18" charset="-78"/>
                <a:ea typeface="Inter Bold" pitchFamily="34" charset="-122"/>
                <a:cs typeface="IRANSansWeb(FaNum)" panose="02040503050201020203" pitchFamily="18" charset="-78"/>
              </a:rPr>
              <a:t>مجلس</a:t>
            </a:r>
            <a:r>
              <a:rPr lang="en-US" sz="4450" b="1" kern="0" spc="-134" dirty="0">
                <a:solidFill>
                  <a:srgbClr val="000000"/>
                </a:solidFill>
                <a:latin typeface="IRANSansWeb(FaNum)" panose="02040503050201020203" pitchFamily="18" charset="-78"/>
                <a:ea typeface="Inter Bold" pitchFamily="34" charset="-122"/>
                <a:cs typeface="IRANSansWeb(FaNum)" panose="02040503050201020203" pitchFamily="18" charset="-78"/>
              </a:rPr>
              <a:t> </a:t>
            </a:r>
            <a:r>
              <a:rPr lang="en-US" sz="4450" b="1" kern="0" spc="-134" dirty="0" err="1">
                <a:solidFill>
                  <a:srgbClr val="000000"/>
                </a:solidFill>
                <a:latin typeface="IRANSansWeb(FaNum)" panose="02040503050201020203" pitchFamily="18" charset="-78"/>
                <a:ea typeface="Inter Bold" pitchFamily="34" charset="-122"/>
                <a:cs typeface="IRANSansWeb(FaNum)" panose="02040503050201020203" pitchFamily="18" charset="-78"/>
              </a:rPr>
              <a:t>سنا</a:t>
            </a:r>
            <a:endParaRPr lang="en-US" sz="4450" dirty="0">
              <a:latin typeface="IRANSansWeb(FaNum)" panose="02040503050201020203" pitchFamily="18" charset="-78"/>
              <a:cs typeface="IRANSansWeb(FaNum)" panose="02040503050201020203" pitchFamily="18" charset="-78"/>
            </a:endParaRPr>
          </a:p>
        </p:txBody>
      </p:sp>
      <p:grpSp>
        <p:nvGrpSpPr>
          <p:cNvPr id="16" name="Group 15">
            <a:extLst>
              <a:ext uri="{FF2B5EF4-FFF2-40B4-BE49-F238E27FC236}">
                <a16:creationId xmlns:a16="http://schemas.microsoft.com/office/drawing/2014/main" id="{45D251A2-F834-27D4-D25A-6BE06FE0822D}"/>
              </a:ext>
            </a:extLst>
          </p:cNvPr>
          <p:cNvGrpSpPr/>
          <p:nvPr/>
        </p:nvGrpSpPr>
        <p:grpSpPr>
          <a:xfrm>
            <a:off x="3911566" y="5088138"/>
            <a:ext cx="3191352" cy="2491314"/>
            <a:chOff x="3911566" y="5088138"/>
            <a:chExt cx="3191352" cy="2491314"/>
          </a:xfrm>
        </p:grpSpPr>
        <p:sp>
          <p:nvSpPr>
            <p:cNvPr id="4" name="Shape 1">
              <a:extLst>
                <a:ext uri="{FF2B5EF4-FFF2-40B4-BE49-F238E27FC236}">
                  <a16:creationId xmlns:a16="http://schemas.microsoft.com/office/drawing/2014/main" id="{4CA9C465-9F71-8D71-6806-262A8BFB3DDD}"/>
                </a:ext>
              </a:extLst>
            </p:cNvPr>
            <p:cNvSpPr/>
            <p:nvPr/>
          </p:nvSpPr>
          <p:spPr>
            <a:xfrm>
              <a:off x="3911566" y="5088138"/>
              <a:ext cx="3191352" cy="2491314"/>
            </a:xfrm>
            <a:prstGeom prst="roundRect">
              <a:avLst>
                <a:gd name="adj" fmla="val 4652"/>
              </a:avLst>
            </a:prstGeom>
            <a:solidFill>
              <a:srgbClr val="DADBF1"/>
            </a:solidFill>
            <a:ln w="7620">
              <a:solidFill>
                <a:srgbClr val="C0C1D7"/>
              </a:solidFill>
              <a:prstDash val="solid"/>
            </a:ln>
          </p:spPr>
        </p:sp>
        <p:sp>
          <p:nvSpPr>
            <p:cNvPr id="5" name="Text 2">
              <a:extLst>
                <a:ext uri="{FF2B5EF4-FFF2-40B4-BE49-F238E27FC236}">
                  <a16:creationId xmlns:a16="http://schemas.microsoft.com/office/drawing/2014/main" id="{C27CF0FE-3910-0230-15F9-AF0F07273578}"/>
                </a:ext>
              </a:extLst>
            </p:cNvPr>
            <p:cNvSpPr/>
            <p:nvPr/>
          </p:nvSpPr>
          <p:spPr>
            <a:xfrm>
              <a:off x="4310743" y="5270319"/>
              <a:ext cx="2609952" cy="354330"/>
            </a:xfrm>
            <a:prstGeom prst="rect">
              <a:avLst/>
            </a:prstGeom>
            <a:noFill/>
            <a:ln/>
          </p:spPr>
          <p:txBody>
            <a:bodyPr wrap="none" lIns="0" tIns="0" rIns="0" bIns="0" rtlCol="0" anchor="t"/>
            <a:lstStyle/>
            <a:p>
              <a:pPr algn="r" rtl="1">
                <a:lnSpc>
                  <a:spcPts val="2750"/>
                </a:lnSpc>
              </a:pPr>
              <a:r>
                <a:rPr lang="en-US" sz="2200" b="1" kern="0" spc="-67" dirty="0" err="1">
                  <a:solidFill>
                    <a:srgbClr val="272525"/>
                  </a:solidFill>
                  <a:latin typeface="IRANSansWeb(FaNum)" panose="02040503050201020203" pitchFamily="18" charset="-78"/>
                  <a:ea typeface="Inter Bold" pitchFamily="34" charset="-122"/>
                  <a:cs typeface="IRANSansWeb(FaNum)" panose="02040503050201020203" pitchFamily="18" charset="-78"/>
                </a:rPr>
                <a:t>تصویب</a:t>
              </a:r>
              <a:r>
                <a:rPr lang="en-US" sz="2200" b="1" kern="0" spc="-67" dirty="0">
                  <a:solidFill>
                    <a:srgbClr val="272525"/>
                  </a:solidFill>
                  <a:latin typeface="IRANSansWeb(FaNum)" panose="02040503050201020203" pitchFamily="18" charset="-78"/>
                  <a:ea typeface="Inter Bold" pitchFamily="34" charset="-122"/>
                  <a:cs typeface="IRANSansWeb(FaNum)" panose="02040503050201020203" pitchFamily="18" charset="-78"/>
                </a:rPr>
                <a:t> </a:t>
              </a:r>
              <a:r>
                <a:rPr lang="en-US" sz="2200" b="1" kern="0" spc="-67" dirty="0" err="1">
                  <a:solidFill>
                    <a:srgbClr val="272525"/>
                  </a:solidFill>
                  <a:latin typeface="IRANSansWeb(FaNum)" panose="02040503050201020203" pitchFamily="18" charset="-78"/>
                  <a:ea typeface="Inter Bold" pitchFamily="34" charset="-122"/>
                  <a:cs typeface="IRANSansWeb(FaNum)" panose="02040503050201020203" pitchFamily="18" charset="-78"/>
                </a:rPr>
                <a:t>قوانین</a:t>
              </a:r>
              <a:endParaRPr lang="en-US" sz="2200" dirty="0">
                <a:latin typeface="IRANSansWeb(FaNum)" panose="02040503050201020203" pitchFamily="18" charset="-78"/>
                <a:cs typeface="IRANSansWeb(FaNum)" panose="02040503050201020203" pitchFamily="18" charset="-78"/>
              </a:endParaRPr>
            </a:p>
          </p:txBody>
        </p:sp>
        <p:sp>
          <p:nvSpPr>
            <p:cNvPr id="6" name="Text 3">
              <a:extLst>
                <a:ext uri="{FF2B5EF4-FFF2-40B4-BE49-F238E27FC236}">
                  <a16:creationId xmlns:a16="http://schemas.microsoft.com/office/drawing/2014/main" id="{747136F8-CCF7-2EC5-8164-A9E04E45CCD3}"/>
                </a:ext>
              </a:extLst>
            </p:cNvPr>
            <p:cNvSpPr/>
            <p:nvPr/>
          </p:nvSpPr>
          <p:spPr>
            <a:xfrm>
              <a:off x="4075611" y="5760737"/>
              <a:ext cx="2845084" cy="1088708"/>
            </a:xfrm>
            <a:prstGeom prst="rect">
              <a:avLst/>
            </a:prstGeom>
            <a:noFill/>
            <a:ln/>
          </p:spPr>
          <p:txBody>
            <a:bodyPr wrap="square" lIns="0" tIns="0" rIns="0" bIns="0" rtlCol="0" anchor="t"/>
            <a:lstStyle/>
            <a:p>
              <a:pPr algn="r" rtl="1">
                <a:lnSpc>
                  <a:spcPts val="2850"/>
                </a:lnSpc>
              </a:pPr>
              <a:r>
                <a:rPr lang="en-US" sz="1750" kern="0" spc="-36" dirty="0" err="1">
                  <a:solidFill>
                    <a:srgbClr val="272525"/>
                  </a:solidFill>
                  <a:latin typeface="IRANSansWeb(FaNum)" panose="02040503050201020203" pitchFamily="18" charset="-78"/>
                  <a:ea typeface="Inter" pitchFamily="34" charset="-122"/>
                  <a:cs typeface="IRANSansWeb(FaNum)" panose="02040503050201020203" pitchFamily="18" charset="-78"/>
                </a:rPr>
                <a:t>مجلس</a:t>
              </a:r>
              <a:r>
                <a:rPr lang="en-US" sz="1750" kern="0" spc="-36" dirty="0">
                  <a:solidFill>
                    <a:srgbClr val="272525"/>
                  </a:solidFill>
                  <a:latin typeface="IRANSansWeb(FaNum)" panose="02040503050201020203" pitchFamily="18" charset="-78"/>
                  <a:ea typeface="Inter" pitchFamily="34" charset="-122"/>
                  <a:cs typeface="IRANSansWeb(FaNum)" panose="02040503050201020203" pitchFamily="18" charset="-78"/>
                </a:rPr>
                <a:t> </a:t>
              </a:r>
              <a:r>
                <a:rPr lang="en-US" sz="1750" kern="0" spc="-36" dirty="0" err="1">
                  <a:solidFill>
                    <a:srgbClr val="272525"/>
                  </a:solidFill>
                  <a:latin typeface="IRANSansWeb(FaNum)" panose="02040503050201020203" pitchFamily="18" charset="-78"/>
                  <a:ea typeface="Inter" pitchFamily="34" charset="-122"/>
                  <a:cs typeface="IRANSansWeb(FaNum)" panose="02040503050201020203" pitchFamily="18" charset="-78"/>
                </a:rPr>
                <a:t>سنا</a:t>
              </a:r>
              <a:r>
                <a:rPr lang="en-US" sz="1750" kern="0" spc="-36" dirty="0">
                  <a:solidFill>
                    <a:srgbClr val="272525"/>
                  </a:solidFill>
                  <a:latin typeface="IRANSansWeb(FaNum)" panose="02040503050201020203" pitchFamily="18" charset="-78"/>
                  <a:ea typeface="Inter" pitchFamily="34" charset="-122"/>
                  <a:cs typeface="IRANSansWeb(FaNum)" panose="02040503050201020203" pitchFamily="18" charset="-78"/>
                </a:rPr>
                <a:t> </a:t>
              </a:r>
              <a:r>
                <a:rPr lang="en-US" sz="1750" kern="0" spc="-36" dirty="0" err="1">
                  <a:solidFill>
                    <a:srgbClr val="272525"/>
                  </a:solidFill>
                  <a:latin typeface="IRANSansWeb(FaNum)" panose="02040503050201020203" pitchFamily="18" charset="-78"/>
                  <a:ea typeface="Inter" pitchFamily="34" charset="-122"/>
                  <a:cs typeface="IRANSansWeb(FaNum)" panose="02040503050201020203" pitchFamily="18" charset="-78"/>
                </a:rPr>
                <a:t>قانون‌های</a:t>
              </a:r>
              <a:r>
                <a:rPr lang="en-US" sz="1750" kern="0" spc="-36" dirty="0">
                  <a:solidFill>
                    <a:srgbClr val="272525"/>
                  </a:solidFill>
                  <a:latin typeface="IRANSansWeb(FaNum)" panose="02040503050201020203" pitchFamily="18" charset="-78"/>
                  <a:ea typeface="Inter" pitchFamily="34" charset="-122"/>
                  <a:cs typeface="IRANSansWeb(FaNum)" panose="02040503050201020203" pitchFamily="18" charset="-78"/>
                </a:rPr>
                <a:t> </a:t>
              </a:r>
              <a:r>
                <a:rPr lang="en-US" sz="1750" kern="0" spc="-36" dirty="0" err="1">
                  <a:solidFill>
                    <a:srgbClr val="272525"/>
                  </a:solidFill>
                  <a:latin typeface="IRANSansWeb(FaNum)" panose="02040503050201020203" pitchFamily="18" charset="-78"/>
                  <a:ea typeface="Inter" pitchFamily="34" charset="-122"/>
                  <a:cs typeface="IRANSansWeb(FaNum)" panose="02040503050201020203" pitchFamily="18" charset="-78"/>
                </a:rPr>
                <a:t>پیشنهادی</a:t>
              </a:r>
              <a:r>
                <a:rPr lang="en-US" sz="1750" kern="0" spc="-36" dirty="0">
                  <a:solidFill>
                    <a:srgbClr val="272525"/>
                  </a:solidFill>
                  <a:latin typeface="IRANSansWeb(FaNum)" panose="02040503050201020203" pitchFamily="18" charset="-78"/>
                  <a:ea typeface="Inter" pitchFamily="34" charset="-122"/>
                  <a:cs typeface="IRANSansWeb(FaNum)" panose="02040503050201020203" pitchFamily="18" charset="-78"/>
                </a:rPr>
                <a:t> </a:t>
              </a:r>
              <a:r>
                <a:rPr lang="en-US" sz="1750" kern="0" spc="-36" dirty="0" err="1">
                  <a:solidFill>
                    <a:srgbClr val="272525"/>
                  </a:solidFill>
                  <a:latin typeface="IRANSansWeb(FaNum)" panose="02040503050201020203" pitchFamily="18" charset="-78"/>
                  <a:ea typeface="Inter" pitchFamily="34" charset="-122"/>
                  <a:cs typeface="IRANSansWeb(FaNum)" panose="02040503050201020203" pitchFamily="18" charset="-78"/>
                </a:rPr>
                <a:t>را</a:t>
              </a:r>
              <a:r>
                <a:rPr lang="en-US" sz="1750" kern="0" spc="-36" dirty="0">
                  <a:solidFill>
                    <a:srgbClr val="272525"/>
                  </a:solidFill>
                  <a:latin typeface="IRANSansWeb(FaNum)" panose="02040503050201020203" pitchFamily="18" charset="-78"/>
                  <a:ea typeface="Inter" pitchFamily="34" charset="-122"/>
                  <a:cs typeface="IRANSansWeb(FaNum)" panose="02040503050201020203" pitchFamily="18" charset="-78"/>
                </a:rPr>
                <a:t> </a:t>
              </a:r>
              <a:r>
                <a:rPr lang="en-US" sz="1750" kern="0" spc="-36" dirty="0" err="1">
                  <a:solidFill>
                    <a:srgbClr val="272525"/>
                  </a:solidFill>
                  <a:latin typeface="IRANSansWeb(FaNum)" panose="02040503050201020203" pitchFamily="18" charset="-78"/>
                  <a:ea typeface="Inter" pitchFamily="34" charset="-122"/>
                  <a:cs typeface="IRANSansWeb(FaNum)" panose="02040503050201020203" pitchFamily="18" charset="-78"/>
                </a:rPr>
                <a:t>بررسی</a:t>
              </a:r>
              <a:r>
                <a:rPr lang="en-US" sz="1750" kern="0" spc="-36" dirty="0">
                  <a:solidFill>
                    <a:srgbClr val="272525"/>
                  </a:solidFill>
                  <a:latin typeface="IRANSansWeb(FaNum)" panose="02040503050201020203" pitchFamily="18" charset="-78"/>
                  <a:ea typeface="Inter" pitchFamily="34" charset="-122"/>
                  <a:cs typeface="IRANSansWeb(FaNum)" panose="02040503050201020203" pitchFamily="18" charset="-78"/>
                </a:rPr>
                <a:t> و </a:t>
              </a:r>
              <a:r>
                <a:rPr lang="en-US" sz="1750" kern="0" spc="-36" dirty="0" err="1">
                  <a:solidFill>
                    <a:srgbClr val="272525"/>
                  </a:solidFill>
                  <a:latin typeface="IRANSansWeb(FaNum)" panose="02040503050201020203" pitchFamily="18" charset="-78"/>
                  <a:ea typeface="Inter" pitchFamily="34" charset="-122"/>
                  <a:cs typeface="IRANSansWeb(FaNum)" panose="02040503050201020203" pitchFamily="18" charset="-78"/>
                </a:rPr>
                <a:t>تصویب</a:t>
              </a:r>
              <a:r>
                <a:rPr lang="en-US" sz="1750" kern="0" spc="-36" dirty="0">
                  <a:solidFill>
                    <a:srgbClr val="272525"/>
                  </a:solidFill>
                  <a:latin typeface="IRANSansWeb(FaNum)" panose="02040503050201020203" pitchFamily="18" charset="-78"/>
                  <a:ea typeface="Inter" pitchFamily="34" charset="-122"/>
                  <a:cs typeface="IRANSansWeb(FaNum)" panose="02040503050201020203" pitchFamily="18" charset="-78"/>
                </a:rPr>
                <a:t> </a:t>
              </a:r>
              <a:r>
                <a:rPr lang="en-US" sz="1750" kern="0" spc="-36" dirty="0" err="1">
                  <a:solidFill>
                    <a:srgbClr val="272525"/>
                  </a:solidFill>
                  <a:latin typeface="IRANSansWeb(FaNum)" panose="02040503050201020203" pitchFamily="18" charset="-78"/>
                  <a:ea typeface="Inter" pitchFamily="34" charset="-122"/>
                  <a:cs typeface="IRANSansWeb(FaNum)" panose="02040503050201020203" pitchFamily="18" charset="-78"/>
                </a:rPr>
                <a:t>می‌کند</a:t>
              </a:r>
              <a:r>
                <a:rPr lang="en-US" sz="1750" kern="0" spc="-36" dirty="0">
                  <a:solidFill>
                    <a:srgbClr val="272525"/>
                  </a:solidFill>
                  <a:latin typeface="IRANSansWeb(FaNum)" panose="02040503050201020203" pitchFamily="18" charset="-78"/>
                  <a:ea typeface="Inter" pitchFamily="34" charset="-122"/>
                  <a:cs typeface="IRANSansWeb(FaNum)" panose="02040503050201020203" pitchFamily="18" charset="-78"/>
                </a:rPr>
                <a:t> و </a:t>
              </a:r>
              <a:r>
                <a:rPr lang="en-US" sz="1750" kern="0" spc="-36" dirty="0" err="1">
                  <a:solidFill>
                    <a:srgbClr val="272525"/>
                  </a:solidFill>
                  <a:latin typeface="IRANSansWeb(FaNum)" panose="02040503050201020203" pitchFamily="18" charset="-78"/>
                  <a:ea typeface="Inter" pitchFamily="34" charset="-122"/>
                  <a:cs typeface="IRANSansWeb(FaNum)" panose="02040503050201020203" pitchFamily="18" charset="-78"/>
                </a:rPr>
                <a:t>در</a:t>
              </a:r>
              <a:r>
                <a:rPr lang="en-US" sz="1750" kern="0" spc="-36" dirty="0">
                  <a:solidFill>
                    <a:srgbClr val="272525"/>
                  </a:solidFill>
                  <a:latin typeface="IRANSansWeb(FaNum)" panose="02040503050201020203" pitchFamily="18" charset="-78"/>
                  <a:ea typeface="Inter" pitchFamily="34" charset="-122"/>
                  <a:cs typeface="IRANSansWeb(FaNum)" panose="02040503050201020203" pitchFamily="18" charset="-78"/>
                </a:rPr>
                <a:t> </a:t>
              </a:r>
              <a:r>
                <a:rPr lang="en-US" sz="1750" kern="0" spc="-36" dirty="0" err="1">
                  <a:solidFill>
                    <a:srgbClr val="272525"/>
                  </a:solidFill>
                  <a:latin typeface="IRANSansWeb(FaNum)" panose="02040503050201020203" pitchFamily="18" charset="-78"/>
                  <a:ea typeface="Inter" pitchFamily="34" charset="-122"/>
                  <a:cs typeface="IRANSansWeb(FaNum)" panose="02040503050201020203" pitchFamily="18" charset="-78"/>
                </a:rPr>
                <a:t>فرایند</a:t>
              </a:r>
              <a:r>
                <a:rPr lang="en-US" sz="1750" kern="0" spc="-36" dirty="0">
                  <a:solidFill>
                    <a:srgbClr val="272525"/>
                  </a:solidFill>
                  <a:latin typeface="IRANSansWeb(FaNum)" panose="02040503050201020203" pitchFamily="18" charset="-78"/>
                  <a:ea typeface="Inter" pitchFamily="34" charset="-122"/>
                  <a:cs typeface="IRANSansWeb(FaNum)" panose="02040503050201020203" pitchFamily="18" charset="-78"/>
                </a:rPr>
                <a:t> </a:t>
              </a:r>
              <a:r>
                <a:rPr lang="en-US" sz="1750" kern="0" spc="-36" dirty="0" err="1">
                  <a:solidFill>
                    <a:srgbClr val="272525"/>
                  </a:solidFill>
                  <a:latin typeface="IRANSansWeb(FaNum)" panose="02040503050201020203" pitchFamily="18" charset="-78"/>
                  <a:ea typeface="Inter" pitchFamily="34" charset="-122"/>
                  <a:cs typeface="IRANSansWeb(FaNum)" panose="02040503050201020203" pitchFamily="18" charset="-78"/>
                </a:rPr>
                <a:t>قانون‌گذاری</a:t>
              </a:r>
              <a:r>
                <a:rPr lang="en-US" sz="1750" kern="0" spc="-36" dirty="0">
                  <a:solidFill>
                    <a:srgbClr val="272525"/>
                  </a:solidFill>
                  <a:latin typeface="IRANSansWeb(FaNum)" panose="02040503050201020203" pitchFamily="18" charset="-78"/>
                  <a:ea typeface="Inter" pitchFamily="34" charset="-122"/>
                  <a:cs typeface="IRANSansWeb(FaNum)" panose="02040503050201020203" pitchFamily="18" charset="-78"/>
                </a:rPr>
                <a:t> </a:t>
              </a:r>
              <a:r>
                <a:rPr lang="en-US" sz="1750" kern="0" spc="-36" dirty="0" err="1">
                  <a:solidFill>
                    <a:srgbClr val="272525"/>
                  </a:solidFill>
                  <a:latin typeface="IRANSansWeb(FaNum)" panose="02040503050201020203" pitchFamily="18" charset="-78"/>
                  <a:ea typeface="Inter" pitchFamily="34" charset="-122"/>
                  <a:cs typeface="IRANSansWeb(FaNum)" panose="02040503050201020203" pitchFamily="18" charset="-78"/>
                </a:rPr>
                <a:t>نقش</a:t>
              </a:r>
              <a:r>
                <a:rPr lang="en-US" sz="1750" kern="0" spc="-36" dirty="0">
                  <a:solidFill>
                    <a:srgbClr val="272525"/>
                  </a:solidFill>
                  <a:latin typeface="IRANSansWeb(FaNum)" panose="02040503050201020203" pitchFamily="18" charset="-78"/>
                  <a:ea typeface="Inter" pitchFamily="34" charset="-122"/>
                  <a:cs typeface="IRANSansWeb(FaNum)" panose="02040503050201020203" pitchFamily="18" charset="-78"/>
                </a:rPr>
                <a:t> </a:t>
              </a:r>
              <a:r>
                <a:rPr lang="en-US" sz="1750" kern="0" spc="-36" dirty="0" err="1">
                  <a:solidFill>
                    <a:srgbClr val="272525"/>
                  </a:solidFill>
                  <a:latin typeface="IRANSansWeb(FaNum)" panose="02040503050201020203" pitchFamily="18" charset="-78"/>
                  <a:ea typeface="Inter" pitchFamily="34" charset="-122"/>
                  <a:cs typeface="IRANSansWeb(FaNum)" panose="02040503050201020203" pitchFamily="18" charset="-78"/>
                </a:rPr>
                <a:t>اساسی</a:t>
              </a:r>
              <a:r>
                <a:rPr lang="en-US" sz="1750" kern="0" spc="-36" dirty="0">
                  <a:solidFill>
                    <a:srgbClr val="272525"/>
                  </a:solidFill>
                  <a:latin typeface="IRANSansWeb(FaNum)" panose="02040503050201020203" pitchFamily="18" charset="-78"/>
                  <a:ea typeface="Inter" pitchFamily="34" charset="-122"/>
                  <a:cs typeface="IRANSansWeb(FaNum)" panose="02040503050201020203" pitchFamily="18" charset="-78"/>
                </a:rPr>
                <a:t> </a:t>
              </a:r>
              <a:r>
                <a:rPr lang="en-US" sz="1750" kern="0" spc="-36" dirty="0" err="1">
                  <a:solidFill>
                    <a:srgbClr val="272525"/>
                  </a:solidFill>
                  <a:latin typeface="IRANSansWeb(FaNum)" panose="02040503050201020203" pitchFamily="18" charset="-78"/>
                  <a:ea typeface="Inter" pitchFamily="34" charset="-122"/>
                  <a:cs typeface="IRANSansWeb(FaNum)" panose="02040503050201020203" pitchFamily="18" charset="-78"/>
                </a:rPr>
                <a:t>ایفا</a:t>
              </a:r>
              <a:r>
                <a:rPr lang="en-US" sz="1750" kern="0" spc="-36" dirty="0">
                  <a:solidFill>
                    <a:srgbClr val="272525"/>
                  </a:solidFill>
                  <a:latin typeface="IRANSansWeb(FaNum)" panose="02040503050201020203" pitchFamily="18" charset="-78"/>
                  <a:ea typeface="Inter" pitchFamily="34" charset="-122"/>
                  <a:cs typeface="IRANSansWeb(FaNum)" panose="02040503050201020203" pitchFamily="18" charset="-78"/>
                </a:rPr>
                <a:t> </a:t>
              </a:r>
              <a:r>
                <a:rPr lang="en-US" sz="1750" kern="0" spc="-36" dirty="0" err="1">
                  <a:solidFill>
                    <a:srgbClr val="272525"/>
                  </a:solidFill>
                  <a:latin typeface="IRANSansWeb(FaNum)" panose="02040503050201020203" pitchFamily="18" charset="-78"/>
                  <a:ea typeface="Inter" pitchFamily="34" charset="-122"/>
                  <a:cs typeface="IRANSansWeb(FaNum)" panose="02040503050201020203" pitchFamily="18" charset="-78"/>
                </a:rPr>
                <a:t>می‌نماید</a:t>
              </a:r>
              <a:r>
                <a:rPr lang="en-US" sz="1750" kern="0" spc="-36" dirty="0">
                  <a:solidFill>
                    <a:srgbClr val="272525"/>
                  </a:solidFill>
                  <a:latin typeface="IRANSansWeb(FaNum)" panose="02040503050201020203" pitchFamily="18" charset="-78"/>
                  <a:ea typeface="Inter" pitchFamily="34" charset="-122"/>
                  <a:cs typeface="IRANSansWeb(FaNum)" panose="02040503050201020203" pitchFamily="18" charset="-78"/>
                </a:rPr>
                <a:t>.</a:t>
              </a:r>
              <a:endParaRPr lang="en-US" sz="1750" dirty="0">
                <a:latin typeface="IRANSansWeb(FaNum)" panose="02040503050201020203" pitchFamily="18" charset="-78"/>
                <a:cs typeface="IRANSansWeb(FaNum)" panose="02040503050201020203" pitchFamily="18" charset="-78"/>
              </a:endParaRPr>
            </a:p>
          </p:txBody>
        </p:sp>
      </p:grpSp>
      <p:grpSp>
        <p:nvGrpSpPr>
          <p:cNvPr id="14" name="Group 13">
            <a:extLst>
              <a:ext uri="{FF2B5EF4-FFF2-40B4-BE49-F238E27FC236}">
                <a16:creationId xmlns:a16="http://schemas.microsoft.com/office/drawing/2014/main" id="{AD27A3FC-0D4D-6112-BF7A-EE7F2DFDFC4E}"/>
              </a:ext>
            </a:extLst>
          </p:cNvPr>
          <p:cNvGrpSpPr/>
          <p:nvPr/>
        </p:nvGrpSpPr>
        <p:grpSpPr>
          <a:xfrm>
            <a:off x="7338007" y="5028624"/>
            <a:ext cx="3191352" cy="2491314"/>
            <a:chOff x="6113502" y="5028624"/>
            <a:chExt cx="3191352" cy="2491314"/>
          </a:xfrm>
        </p:grpSpPr>
        <p:sp>
          <p:nvSpPr>
            <p:cNvPr id="7" name="Shape 4">
              <a:extLst>
                <a:ext uri="{FF2B5EF4-FFF2-40B4-BE49-F238E27FC236}">
                  <a16:creationId xmlns:a16="http://schemas.microsoft.com/office/drawing/2014/main" id="{7CEB41B1-9CAB-C24E-8789-6FF8FE455B8F}"/>
                </a:ext>
              </a:extLst>
            </p:cNvPr>
            <p:cNvSpPr/>
            <p:nvPr/>
          </p:nvSpPr>
          <p:spPr>
            <a:xfrm>
              <a:off x="6113502" y="5028624"/>
              <a:ext cx="3191352" cy="2491314"/>
            </a:xfrm>
            <a:prstGeom prst="roundRect">
              <a:avLst>
                <a:gd name="adj" fmla="val 4652"/>
              </a:avLst>
            </a:prstGeom>
            <a:solidFill>
              <a:srgbClr val="DADBF1"/>
            </a:solidFill>
            <a:ln w="7620">
              <a:solidFill>
                <a:srgbClr val="C0C1D7"/>
              </a:solidFill>
              <a:prstDash val="solid"/>
            </a:ln>
          </p:spPr>
        </p:sp>
        <p:sp>
          <p:nvSpPr>
            <p:cNvPr id="8" name="Text 5">
              <a:extLst>
                <a:ext uri="{FF2B5EF4-FFF2-40B4-BE49-F238E27FC236}">
                  <a16:creationId xmlns:a16="http://schemas.microsoft.com/office/drawing/2014/main" id="{29C7B0A5-26F3-80FF-166C-3344E860FA7D}"/>
                </a:ext>
              </a:extLst>
            </p:cNvPr>
            <p:cNvSpPr/>
            <p:nvPr/>
          </p:nvSpPr>
          <p:spPr>
            <a:xfrm>
              <a:off x="6449086" y="5267325"/>
              <a:ext cx="2729799" cy="354330"/>
            </a:xfrm>
            <a:prstGeom prst="rect">
              <a:avLst/>
            </a:prstGeom>
            <a:noFill/>
            <a:ln/>
          </p:spPr>
          <p:txBody>
            <a:bodyPr wrap="none" lIns="0" tIns="0" rIns="0" bIns="0" rtlCol="0" anchor="t"/>
            <a:lstStyle/>
            <a:p>
              <a:pPr algn="r" rtl="1">
                <a:lnSpc>
                  <a:spcPts val="2750"/>
                </a:lnSpc>
              </a:pPr>
              <a:r>
                <a:rPr lang="en-US" sz="2200" b="1" kern="0" spc="-67" dirty="0" err="1">
                  <a:solidFill>
                    <a:srgbClr val="272525"/>
                  </a:solidFill>
                  <a:latin typeface="IRANSansWeb(FaNum)" panose="02040503050201020203" pitchFamily="18" charset="-78"/>
                  <a:ea typeface="Inter Bold" pitchFamily="34" charset="-122"/>
                  <a:cs typeface="IRANSansWeb(FaNum)" panose="02040503050201020203" pitchFamily="18" charset="-78"/>
                </a:rPr>
                <a:t>نظارت</a:t>
              </a:r>
              <a:r>
                <a:rPr lang="en-US" sz="2200" b="1" kern="0" spc="-67" dirty="0">
                  <a:solidFill>
                    <a:srgbClr val="272525"/>
                  </a:solidFill>
                  <a:latin typeface="IRANSansWeb(FaNum)" panose="02040503050201020203" pitchFamily="18" charset="-78"/>
                  <a:ea typeface="Inter Bold" pitchFamily="34" charset="-122"/>
                  <a:cs typeface="IRANSansWeb(FaNum)" panose="02040503050201020203" pitchFamily="18" charset="-78"/>
                </a:rPr>
                <a:t> </a:t>
              </a:r>
              <a:r>
                <a:rPr lang="en-US" sz="2200" b="1" kern="0" spc="-67" dirty="0" err="1">
                  <a:solidFill>
                    <a:srgbClr val="272525"/>
                  </a:solidFill>
                  <a:latin typeface="IRANSansWeb(FaNum)" panose="02040503050201020203" pitchFamily="18" charset="-78"/>
                  <a:ea typeface="Inter Bold" pitchFamily="34" charset="-122"/>
                  <a:cs typeface="IRANSansWeb(FaNum)" panose="02040503050201020203" pitchFamily="18" charset="-78"/>
                </a:rPr>
                <a:t>بر</a:t>
              </a:r>
              <a:r>
                <a:rPr lang="en-US" sz="2200" b="1" kern="0" spc="-67" dirty="0">
                  <a:solidFill>
                    <a:srgbClr val="272525"/>
                  </a:solidFill>
                  <a:latin typeface="IRANSansWeb(FaNum)" panose="02040503050201020203" pitchFamily="18" charset="-78"/>
                  <a:ea typeface="Inter Bold" pitchFamily="34" charset="-122"/>
                  <a:cs typeface="IRANSansWeb(FaNum)" panose="02040503050201020203" pitchFamily="18" charset="-78"/>
                </a:rPr>
                <a:t> </a:t>
              </a:r>
              <a:r>
                <a:rPr lang="en-US" sz="2200" b="1" kern="0" spc="-67" dirty="0" err="1">
                  <a:solidFill>
                    <a:srgbClr val="272525"/>
                  </a:solidFill>
                  <a:latin typeface="IRANSansWeb(FaNum)" panose="02040503050201020203" pitchFamily="18" charset="-78"/>
                  <a:ea typeface="Inter Bold" pitchFamily="34" charset="-122"/>
                  <a:cs typeface="IRANSansWeb(FaNum)" panose="02040503050201020203" pitchFamily="18" charset="-78"/>
                </a:rPr>
                <a:t>دولت</a:t>
              </a:r>
              <a:endParaRPr lang="en-US" sz="2200" dirty="0">
                <a:latin typeface="IRANSansWeb(FaNum)" panose="02040503050201020203" pitchFamily="18" charset="-78"/>
                <a:cs typeface="IRANSansWeb(FaNum)" panose="02040503050201020203" pitchFamily="18" charset="-78"/>
              </a:endParaRPr>
            </a:p>
          </p:txBody>
        </p:sp>
        <p:sp>
          <p:nvSpPr>
            <p:cNvPr id="9" name="Text 6">
              <a:extLst>
                <a:ext uri="{FF2B5EF4-FFF2-40B4-BE49-F238E27FC236}">
                  <a16:creationId xmlns:a16="http://schemas.microsoft.com/office/drawing/2014/main" id="{A162BE62-4660-41CA-A26E-4598BBB26900}"/>
                </a:ext>
              </a:extLst>
            </p:cNvPr>
            <p:cNvSpPr/>
            <p:nvPr/>
          </p:nvSpPr>
          <p:spPr>
            <a:xfrm>
              <a:off x="6449086" y="5757743"/>
              <a:ext cx="2729800" cy="1088708"/>
            </a:xfrm>
            <a:prstGeom prst="rect">
              <a:avLst/>
            </a:prstGeom>
            <a:noFill/>
            <a:ln/>
          </p:spPr>
          <p:txBody>
            <a:bodyPr wrap="square" lIns="0" tIns="0" rIns="0" bIns="0" rtlCol="0" anchor="t"/>
            <a:lstStyle/>
            <a:p>
              <a:pPr algn="r" rtl="1">
                <a:lnSpc>
                  <a:spcPts val="2850"/>
                </a:lnSpc>
              </a:pPr>
              <a:r>
                <a:rPr lang="en-US" sz="1750" kern="0" spc="-36" dirty="0" err="1">
                  <a:solidFill>
                    <a:srgbClr val="272525"/>
                  </a:solidFill>
                  <a:latin typeface="IRANSansWeb(FaNum)" panose="02040503050201020203" pitchFamily="18" charset="-78"/>
                  <a:ea typeface="Inter" pitchFamily="34" charset="-122"/>
                  <a:cs typeface="IRANSansWeb(FaNum)" panose="02040503050201020203" pitchFamily="18" charset="-78"/>
                </a:rPr>
                <a:t>این</a:t>
              </a:r>
              <a:r>
                <a:rPr lang="en-US" sz="1750" kern="0" spc="-36" dirty="0">
                  <a:solidFill>
                    <a:srgbClr val="272525"/>
                  </a:solidFill>
                  <a:latin typeface="IRANSansWeb(FaNum)" panose="02040503050201020203" pitchFamily="18" charset="-78"/>
                  <a:ea typeface="Inter" pitchFamily="34" charset="-122"/>
                  <a:cs typeface="IRANSansWeb(FaNum)" panose="02040503050201020203" pitchFamily="18" charset="-78"/>
                </a:rPr>
                <a:t> </a:t>
              </a:r>
              <a:r>
                <a:rPr lang="en-US" sz="1750" kern="0" spc="-36" dirty="0" err="1">
                  <a:solidFill>
                    <a:srgbClr val="272525"/>
                  </a:solidFill>
                  <a:latin typeface="IRANSansWeb(FaNum)" panose="02040503050201020203" pitchFamily="18" charset="-78"/>
                  <a:ea typeface="Inter" pitchFamily="34" charset="-122"/>
                  <a:cs typeface="IRANSansWeb(FaNum)" panose="02040503050201020203" pitchFamily="18" charset="-78"/>
                </a:rPr>
                <a:t>مجلس</a:t>
              </a:r>
              <a:r>
                <a:rPr lang="en-US" sz="1750" kern="0" spc="-36" dirty="0">
                  <a:solidFill>
                    <a:srgbClr val="272525"/>
                  </a:solidFill>
                  <a:latin typeface="IRANSansWeb(FaNum)" panose="02040503050201020203" pitchFamily="18" charset="-78"/>
                  <a:ea typeface="Inter" pitchFamily="34" charset="-122"/>
                  <a:cs typeface="IRANSansWeb(FaNum)" panose="02040503050201020203" pitchFamily="18" charset="-78"/>
                </a:rPr>
                <a:t> </a:t>
              </a:r>
              <a:r>
                <a:rPr lang="en-US" sz="1750" kern="0" spc="-36" dirty="0" err="1">
                  <a:solidFill>
                    <a:srgbClr val="272525"/>
                  </a:solidFill>
                  <a:latin typeface="IRANSansWeb(FaNum)" panose="02040503050201020203" pitchFamily="18" charset="-78"/>
                  <a:ea typeface="Inter" pitchFamily="34" charset="-122"/>
                  <a:cs typeface="IRANSansWeb(FaNum)" panose="02040503050201020203" pitchFamily="18" charset="-78"/>
                </a:rPr>
                <a:t>بر</a:t>
              </a:r>
              <a:r>
                <a:rPr lang="en-US" sz="1750" kern="0" spc="-36" dirty="0">
                  <a:solidFill>
                    <a:srgbClr val="272525"/>
                  </a:solidFill>
                  <a:latin typeface="IRANSansWeb(FaNum)" panose="02040503050201020203" pitchFamily="18" charset="-78"/>
                  <a:ea typeface="Inter" pitchFamily="34" charset="-122"/>
                  <a:cs typeface="IRANSansWeb(FaNum)" panose="02040503050201020203" pitchFamily="18" charset="-78"/>
                </a:rPr>
                <a:t> </a:t>
              </a:r>
              <a:r>
                <a:rPr lang="en-US" sz="1750" kern="0" spc="-36" dirty="0" err="1">
                  <a:solidFill>
                    <a:srgbClr val="272525"/>
                  </a:solidFill>
                  <a:latin typeface="IRANSansWeb(FaNum)" panose="02040503050201020203" pitchFamily="18" charset="-78"/>
                  <a:ea typeface="Inter" pitchFamily="34" charset="-122"/>
                  <a:cs typeface="IRANSansWeb(FaNum)" panose="02040503050201020203" pitchFamily="18" charset="-78"/>
                </a:rPr>
                <a:t>عملکرد</a:t>
              </a:r>
              <a:r>
                <a:rPr lang="en-US" sz="1750" kern="0" spc="-36" dirty="0">
                  <a:solidFill>
                    <a:srgbClr val="272525"/>
                  </a:solidFill>
                  <a:latin typeface="IRANSansWeb(FaNum)" panose="02040503050201020203" pitchFamily="18" charset="-78"/>
                  <a:ea typeface="Inter" pitchFamily="34" charset="-122"/>
                  <a:cs typeface="IRANSansWeb(FaNum)" panose="02040503050201020203" pitchFamily="18" charset="-78"/>
                </a:rPr>
                <a:t> </a:t>
              </a:r>
              <a:r>
                <a:rPr lang="en-US" sz="1750" kern="0" spc="-36" dirty="0" err="1">
                  <a:solidFill>
                    <a:srgbClr val="272525"/>
                  </a:solidFill>
                  <a:latin typeface="IRANSansWeb(FaNum)" panose="02040503050201020203" pitchFamily="18" charset="-78"/>
                  <a:ea typeface="Inter" pitchFamily="34" charset="-122"/>
                  <a:cs typeface="IRANSansWeb(FaNum)" panose="02040503050201020203" pitchFamily="18" charset="-78"/>
                </a:rPr>
                <a:t>دولت</a:t>
              </a:r>
              <a:r>
                <a:rPr lang="en-US" sz="1750" kern="0" spc="-36" dirty="0">
                  <a:solidFill>
                    <a:srgbClr val="272525"/>
                  </a:solidFill>
                  <a:latin typeface="IRANSansWeb(FaNum)" panose="02040503050201020203" pitchFamily="18" charset="-78"/>
                  <a:ea typeface="Inter" pitchFamily="34" charset="-122"/>
                  <a:cs typeface="IRANSansWeb(FaNum)" panose="02040503050201020203" pitchFamily="18" charset="-78"/>
                </a:rPr>
                <a:t> </a:t>
              </a:r>
              <a:r>
                <a:rPr lang="en-US" sz="1750" kern="0" spc="-36" dirty="0" err="1">
                  <a:solidFill>
                    <a:srgbClr val="272525"/>
                  </a:solidFill>
                  <a:latin typeface="IRANSansWeb(FaNum)" panose="02040503050201020203" pitchFamily="18" charset="-78"/>
                  <a:ea typeface="Inter" pitchFamily="34" charset="-122"/>
                  <a:cs typeface="IRANSansWeb(FaNum)" panose="02040503050201020203" pitchFamily="18" charset="-78"/>
                </a:rPr>
                <a:t>نظارت</a:t>
              </a:r>
              <a:r>
                <a:rPr lang="en-US" sz="1750" kern="0" spc="-36" dirty="0">
                  <a:solidFill>
                    <a:srgbClr val="272525"/>
                  </a:solidFill>
                  <a:latin typeface="IRANSansWeb(FaNum)" panose="02040503050201020203" pitchFamily="18" charset="-78"/>
                  <a:ea typeface="Inter" pitchFamily="34" charset="-122"/>
                  <a:cs typeface="IRANSansWeb(FaNum)" panose="02040503050201020203" pitchFamily="18" charset="-78"/>
                </a:rPr>
                <a:t> </a:t>
              </a:r>
              <a:r>
                <a:rPr lang="en-US" sz="1750" kern="0" spc="-36" dirty="0" err="1">
                  <a:solidFill>
                    <a:srgbClr val="272525"/>
                  </a:solidFill>
                  <a:latin typeface="IRANSansWeb(FaNum)" panose="02040503050201020203" pitchFamily="18" charset="-78"/>
                  <a:ea typeface="Inter" pitchFamily="34" charset="-122"/>
                  <a:cs typeface="IRANSansWeb(FaNum)" panose="02040503050201020203" pitchFamily="18" charset="-78"/>
                </a:rPr>
                <a:t>داشته</a:t>
              </a:r>
              <a:r>
                <a:rPr lang="en-US" sz="1750" kern="0" spc="-36" dirty="0">
                  <a:solidFill>
                    <a:srgbClr val="272525"/>
                  </a:solidFill>
                  <a:latin typeface="IRANSansWeb(FaNum)" panose="02040503050201020203" pitchFamily="18" charset="-78"/>
                  <a:ea typeface="Inter" pitchFamily="34" charset="-122"/>
                  <a:cs typeface="IRANSansWeb(FaNum)" panose="02040503050201020203" pitchFamily="18" charset="-78"/>
                </a:rPr>
                <a:t> و </a:t>
              </a:r>
              <a:r>
                <a:rPr lang="en-US" sz="1750" kern="0" spc="-36" dirty="0" err="1">
                  <a:solidFill>
                    <a:srgbClr val="272525"/>
                  </a:solidFill>
                  <a:latin typeface="IRANSansWeb(FaNum)" panose="02040503050201020203" pitchFamily="18" charset="-78"/>
                  <a:ea typeface="Inter" pitchFamily="34" charset="-122"/>
                  <a:cs typeface="IRANSansWeb(FaNum)" panose="02040503050201020203" pitchFamily="18" charset="-78"/>
                </a:rPr>
                <a:t>می‌تواند</a:t>
              </a:r>
              <a:r>
                <a:rPr lang="en-US" sz="1750" kern="0" spc="-36" dirty="0">
                  <a:solidFill>
                    <a:srgbClr val="272525"/>
                  </a:solidFill>
                  <a:latin typeface="IRANSansWeb(FaNum)" panose="02040503050201020203" pitchFamily="18" charset="-78"/>
                  <a:ea typeface="Inter" pitchFamily="34" charset="-122"/>
                  <a:cs typeface="IRANSansWeb(FaNum)" panose="02040503050201020203" pitchFamily="18" charset="-78"/>
                </a:rPr>
                <a:t> </a:t>
              </a:r>
              <a:r>
                <a:rPr lang="en-US" sz="1750" kern="0" spc="-36" dirty="0" err="1">
                  <a:solidFill>
                    <a:srgbClr val="272525"/>
                  </a:solidFill>
                  <a:latin typeface="IRANSansWeb(FaNum)" panose="02040503050201020203" pitchFamily="18" charset="-78"/>
                  <a:ea typeface="Inter" pitchFamily="34" charset="-122"/>
                  <a:cs typeface="IRANSansWeb(FaNum)" panose="02040503050201020203" pitchFamily="18" charset="-78"/>
                </a:rPr>
                <a:t>در</a:t>
              </a:r>
              <a:r>
                <a:rPr lang="en-US" sz="1750" kern="0" spc="-36" dirty="0">
                  <a:solidFill>
                    <a:srgbClr val="272525"/>
                  </a:solidFill>
                  <a:latin typeface="IRANSansWeb(FaNum)" panose="02040503050201020203" pitchFamily="18" charset="-78"/>
                  <a:ea typeface="Inter" pitchFamily="34" charset="-122"/>
                  <a:cs typeface="IRANSansWeb(FaNum)" panose="02040503050201020203" pitchFamily="18" charset="-78"/>
                </a:rPr>
                <a:t> </a:t>
              </a:r>
              <a:r>
                <a:rPr lang="en-US" sz="1750" kern="0" spc="-36" dirty="0" err="1">
                  <a:solidFill>
                    <a:srgbClr val="272525"/>
                  </a:solidFill>
                  <a:latin typeface="IRANSansWeb(FaNum)" panose="02040503050201020203" pitchFamily="18" charset="-78"/>
                  <a:ea typeface="Inter" pitchFamily="34" charset="-122"/>
                  <a:cs typeface="IRANSansWeb(FaNum)" panose="02040503050201020203" pitchFamily="18" charset="-78"/>
                </a:rPr>
                <a:t>موارد</a:t>
              </a:r>
              <a:r>
                <a:rPr lang="en-US" sz="1750" kern="0" spc="-36" dirty="0">
                  <a:solidFill>
                    <a:srgbClr val="272525"/>
                  </a:solidFill>
                  <a:latin typeface="IRANSansWeb(FaNum)" panose="02040503050201020203" pitchFamily="18" charset="-78"/>
                  <a:ea typeface="Inter" pitchFamily="34" charset="-122"/>
                  <a:cs typeface="IRANSansWeb(FaNum)" panose="02040503050201020203" pitchFamily="18" charset="-78"/>
                </a:rPr>
                <a:t> </a:t>
              </a:r>
              <a:r>
                <a:rPr lang="en-US" sz="1750" kern="0" spc="-36" dirty="0" err="1">
                  <a:solidFill>
                    <a:srgbClr val="272525"/>
                  </a:solidFill>
                  <a:latin typeface="IRANSansWeb(FaNum)" panose="02040503050201020203" pitchFamily="18" charset="-78"/>
                  <a:ea typeface="Inter" pitchFamily="34" charset="-122"/>
                  <a:cs typeface="IRANSansWeb(FaNum)" panose="02040503050201020203" pitchFamily="18" charset="-78"/>
                </a:rPr>
                <a:t>خاص</a:t>
              </a:r>
              <a:r>
                <a:rPr lang="en-US" sz="1750" kern="0" spc="-36" dirty="0">
                  <a:solidFill>
                    <a:srgbClr val="272525"/>
                  </a:solidFill>
                  <a:latin typeface="IRANSansWeb(FaNum)" panose="02040503050201020203" pitchFamily="18" charset="-78"/>
                  <a:ea typeface="Inter" pitchFamily="34" charset="-122"/>
                  <a:cs typeface="IRANSansWeb(FaNum)" panose="02040503050201020203" pitchFamily="18" charset="-78"/>
                </a:rPr>
                <a:t> </a:t>
              </a:r>
              <a:r>
                <a:rPr lang="en-US" sz="1750" kern="0" spc="-36" dirty="0" err="1">
                  <a:solidFill>
                    <a:srgbClr val="272525"/>
                  </a:solidFill>
                  <a:latin typeface="IRANSansWeb(FaNum)" panose="02040503050201020203" pitchFamily="18" charset="-78"/>
                  <a:ea typeface="Inter" pitchFamily="34" charset="-122"/>
                  <a:cs typeface="IRANSansWeb(FaNum)" panose="02040503050201020203" pitchFamily="18" charset="-78"/>
                </a:rPr>
                <a:t>استیضاح</a:t>
              </a:r>
              <a:r>
                <a:rPr lang="en-US" sz="1750" kern="0" spc="-36" dirty="0">
                  <a:solidFill>
                    <a:srgbClr val="272525"/>
                  </a:solidFill>
                  <a:latin typeface="IRANSansWeb(FaNum)" panose="02040503050201020203" pitchFamily="18" charset="-78"/>
                  <a:ea typeface="Inter" pitchFamily="34" charset="-122"/>
                  <a:cs typeface="IRANSansWeb(FaNum)" panose="02040503050201020203" pitchFamily="18" charset="-78"/>
                </a:rPr>
                <a:t> </a:t>
              </a:r>
              <a:r>
                <a:rPr lang="en-US" sz="1750" kern="0" spc="-36" dirty="0" err="1">
                  <a:solidFill>
                    <a:srgbClr val="272525"/>
                  </a:solidFill>
                  <a:latin typeface="IRANSansWeb(FaNum)" panose="02040503050201020203" pitchFamily="18" charset="-78"/>
                  <a:ea typeface="Inter" pitchFamily="34" charset="-122"/>
                  <a:cs typeface="IRANSansWeb(FaNum)" panose="02040503050201020203" pitchFamily="18" charset="-78"/>
                </a:rPr>
                <a:t>وزرا</a:t>
              </a:r>
              <a:r>
                <a:rPr lang="en-US" sz="1750" kern="0" spc="-36" dirty="0">
                  <a:solidFill>
                    <a:srgbClr val="272525"/>
                  </a:solidFill>
                  <a:latin typeface="IRANSansWeb(FaNum)" panose="02040503050201020203" pitchFamily="18" charset="-78"/>
                  <a:ea typeface="Inter" pitchFamily="34" charset="-122"/>
                  <a:cs typeface="IRANSansWeb(FaNum)" panose="02040503050201020203" pitchFamily="18" charset="-78"/>
                </a:rPr>
                <a:t> </a:t>
              </a:r>
              <a:r>
                <a:rPr lang="en-US" sz="1750" kern="0" spc="-36" dirty="0" err="1">
                  <a:solidFill>
                    <a:srgbClr val="272525"/>
                  </a:solidFill>
                  <a:latin typeface="IRANSansWeb(FaNum)" panose="02040503050201020203" pitchFamily="18" charset="-78"/>
                  <a:ea typeface="Inter" pitchFamily="34" charset="-122"/>
                  <a:cs typeface="IRANSansWeb(FaNum)" panose="02040503050201020203" pitchFamily="18" charset="-78"/>
                </a:rPr>
                <a:t>را</a:t>
              </a:r>
              <a:r>
                <a:rPr lang="en-US" sz="1750" kern="0" spc="-36" dirty="0">
                  <a:solidFill>
                    <a:srgbClr val="272525"/>
                  </a:solidFill>
                  <a:latin typeface="IRANSansWeb(FaNum)" panose="02040503050201020203" pitchFamily="18" charset="-78"/>
                  <a:ea typeface="Inter" pitchFamily="34" charset="-122"/>
                  <a:cs typeface="IRANSansWeb(FaNum)" panose="02040503050201020203" pitchFamily="18" charset="-78"/>
                </a:rPr>
                <a:t> </a:t>
              </a:r>
              <a:r>
                <a:rPr lang="en-US" sz="1750" kern="0" spc="-36" dirty="0" err="1">
                  <a:solidFill>
                    <a:srgbClr val="272525"/>
                  </a:solidFill>
                  <a:latin typeface="IRANSansWeb(FaNum)" panose="02040503050201020203" pitchFamily="18" charset="-78"/>
                  <a:ea typeface="Inter" pitchFamily="34" charset="-122"/>
                  <a:cs typeface="IRANSansWeb(FaNum)" panose="02040503050201020203" pitchFamily="18" charset="-78"/>
                </a:rPr>
                <a:t>مطرح</a:t>
              </a:r>
              <a:r>
                <a:rPr lang="en-US" sz="1750" kern="0" spc="-36" dirty="0">
                  <a:solidFill>
                    <a:srgbClr val="272525"/>
                  </a:solidFill>
                  <a:latin typeface="IRANSansWeb(FaNum)" panose="02040503050201020203" pitchFamily="18" charset="-78"/>
                  <a:ea typeface="Inter" pitchFamily="34" charset="-122"/>
                  <a:cs typeface="IRANSansWeb(FaNum)" panose="02040503050201020203" pitchFamily="18" charset="-78"/>
                </a:rPr>
                <a:t> </a:t>
              </a:r>
              <a:r>
                <a:rPr lang="en-US" sz="1750" kern="0" spc="-36" dirty="0" err="1">
                  <a:solidFill>
                    <a:srgbClr val="272525"/>
                  </a:solidFill>
                  <a:latin typeface="IRANSansWeb(FaNum)" panose="02040503050201020203" pitchFamily="18" charset="-78"/>
                  <a:ea typeface="Inter" pitchFamily="34" charset="-122"/>
                  <a:cs typeface="IRANSansWeb(FaNum)" panose="02040503050201020203" pitchFamily="18" charset="-78"/>
                </a:rPr>
                <a:t>کند</a:t>
              </a:r>
              <a:r>
                <a:rPr lang="en-US" sz="1750" kern="0" spc="-36" dirty="0">
                  <a:solidFill>
                    <a:srgbClr val="272525"/>
                  </a:solidFill>
                  <a:latin typeface="IRANSansWeb(FaNum)" panose="02040503050201020203" pitchFamily="18" charset="-78"/>
                  <a:ea typeface="Inter" pitchFamily="34" charset="-122"/>
                  <a:cs typeface="IRANSansWeb(FaNum)" panose="02040503050201020203" pitchFamily="18" charset="-78"/>
                </a:rPr>
                <a:t>.</a:t>
              </a:r>
              <a:endParaRPr lang="en-US" sz="1750" dirty="0">
                <a:latin typeface="IRANSansWeb(FaNum)" panose="02040503050201020203" pitchFamily="18" charset="-78"/>
                <a:cs typeface="IRANSansWeb(FaNum)" panose="02040503050201020203" pitchFamily="18" charset="-78"/>
              </a:endParaRPr>
            </a:p>
          </p:txBody>
        </p:sp>
      </p:grpSp>
      <p:grpSp>
        <p:nvGrpSpPr>
          <p:cNvPr id="15" name="Group 14">
            <a:extLst>
              <a:ext uri="{FF2B5EF4-FFF2-40B4-BE49-F238E27FC236}">
                <a16:creationId xmlns:a16="http://schemas.microsoft.com/office/drawing/2014/main" id="{51BB7A09-39A8-BEE4-7D53-E5E7FF6377CA}"/>
              </a:ext>
            </a:extLst>
          </p:cNvPr>
          <p:cNvGrpSpPr/>
          <p:nvPr/>
        </p:nvGrpSpPr>
        <p:grpSpPr>
          <a:xfrm>
            <a:off x="10763793" y="5056440"/>
            <a:ext cx="3255576" cy="2491315"/>
            <a:chOff x="10763793" y="5056440"/>
            <a:chExt cx="3255576" cy="2491315"/>
          </a:xfrm>
        </p:grpSpPr>
        <p:sp>
          <p:nvSpPr>
            <p:cNvPr id="10" name="Shape 7">
              <a:extLst>
                <a:ext uri="{FF2B5EF4-FFF2-40B4-BE49-F238E27FC236}">
                  <a16:creationId xmlns:a16="http://schemas.microsoft.com/office/drawing/2014/main" id="{C206D738-12BA-F369-F059-43A04BA0776B}"/>
                </a:ext>
              </a:extLst>
            </p:cNvPr>
            <p:cNvSpPr/>
            <p:nvPr/>
          </p:nvSpPr>
          <p:spPr>
            <a:xfrm>
              <a:off x="10763793" y="5056440"/>
              <a:ext cx="3255576" cy="2491315"/>
            </a:xfrm>
            <a:prstGeom prst="roundRect">
              <a:avLst>
                <a:gd name="adj" fmla="val 4652"/>
              </a:avLst>
            </a:prstGeom>
            <a:solidFill>
              <a:srgbClr val="DADBF1"/>
            </a:solidFill>
            <a:ln w="7620">
              <a:solidFill>
                <a:srgbClr val="C0C1D7"/>
              </a:solidFill>
              <a:prstDash val="solid"/>
            </a:ln>
          </p:spPr>
        </p:sp>
        <p:sp>
          <p:nvSpPr>
            <p:cNvPr id="11" name="Text 8">
              <a:extLst>
                <a:ext uri="{FF2B5EF4-FFF2-40B4-BE49-F238E27FC236}">
                  <a16:creationId xmlns:a16="http://schemas.microsoft.com/office/drawing/2014/main" id="{AAA69051-927A-0560-EC89-39967546BE0D}"/>
                </a:ext>
              </a:extLst>
            </p:cNvPr>
            <p:cNvSpPr/>
            <p:nvPr/>
          </p:nvSpPr>
          <p:spPr>
            <a:xfrm>
              <a:off x="11077302" y="5267325"/>
              <a:ext cx="2524755" cy="354330"/>
            </a:xfrm>
            <a:prstGeom prst="rect">
              <a:avLst/>
            </a:prstGeom>
            <a:noFill/>
            <a:ln/>
          </p:spPr>
          <p:txBody>
            <a:bodyPr wrap="none" lIns="0" tIns="0" rIns="0" bIns="0" rtlCol="0" anchor="t"/>
            <a:lstStyle/>
            <a:p>
              <a:pPr algn="r" rtl="1">
                <a:lnSpc>
                  <a:spcPts val="2750"/>
                </a:lnSpc>
              </a:pPr>
              <a:r>
                <a:rPr lang="en-US" sz="2200" b="1" kern="0" spc="-67" dirty="0" err="1">
                  <a:solidFill>
                    <a:srgbClr val="272525"/>
                  </a:solidFill>
                  <a:latin typeface="IRANSansWeb(FaNum)" panose="02040503050201020203" pitchFamily="18" charset="-78"/>
                  <a:ea typeface="Inter Bold" pitchFamily="34" charset="-122"/>
                  <a:cs typeface="IRANSansWeb(FaNum)" panose="02040503050201020203" pitchFamily="18" charset="-78"/>
                </a:rPr>
                <a:t>تفسیر</a:t>
              </a:r>
              <a:r>
                <a:rPr lang="en-US" sz="2200" b="1" kern="0" spc="-67" dirty="0">
                  <a:solidFill>
                    <a:srgbClr val="272525"/>
                  </a:solidFill>
                  <a:latin typeface="IRANSansWeb(FaNum)" panose="02040503050201020203" pitchFamily="18" charset="-78"/>
                  <a:ea typeface="Inter Bold" pitchFamily="34" charset="-122"/>
                  <a:cs typeface="IRANSansWeb(FaNum)" panose="02040503050201020203" pitchFamily="18" charset="-78"/>
                </a:rPr>
                <a:t> </a:t>
              </a:r>
              <a:r>
                <a:rPr lang="en-US" sz="2200" b="1" kern="0" spc="-67" dirty="0" err="1">
                  <a:solidFill>
                    <a:srgbClr val="272525"/>
                  </a:solidFill>
                  <a:latin typeface="IRANSansWeb(FaNum)" panose="02040503050201020203" pitchFamily="18" charset="-78"/>
                  <a:ea typeface="Inter Bold" pitchFamily="34" charset="-122"/>
                  <a:cs typeface="IRANSansWeb(FaNum)" panose="02040503050201020203" pitchFamily="18" charset="-78"/>
                </a:rPr>
                <a:t>قانون</a:t>
              </a:r>
              <a:r>
                <a:rPr lang="en-US" sz="2200" b="1" kern="0" spc="-67" dirty="0">
                  <a:solidFill>
                    <a:srgbClr val="272525"/>
                  </a:solidFill>
                  <a:latin typeface="IRANSansWeb(FaNum)" panose="02040503050201020203" pitchFamily="18" charset="-78"/>
                  <a:ea typeface="Inter Bold" pitchFamily="34" charset="-122"/>
                  <a:cs typeface="IRANSansWeb(FaNum)" panose="02040503050201020203" pitchFamily="18" charset="-78"/>
                </a:rPr>
                <a:t> </a:t>
              </a:r>
              <a:r>
                <a:rPr lang="en-US" sz="2200" b="1" kern="0" spc="-67" dirty="0" err="1">
                  <a:solidFill>
                    <a:srgbClr val="272525"/>
                  </a:solidFill>
                  <a:latin typeface="IRANSansWeb(FaNum)" panose="02040503050201020203" pitchFamily="18" charset="-78"/>
                  <a:ea typeface="Inter Bold" pitchFamily="34" charset="-122"/>
                  <a:cs typeface="IRANSansWeb(FaNum)" panose="02040503050201020203" pitchFamily="18" charset="-78"/>
                </a:rPr>
                <a:t>اساسی</a:t>
              </a:r>
              <a:endParaRPr lang="en-US" sz="2200" dirty="0">
                <a:latin typeface="IRANSansWeb(FaNum)" panose="02040503050201020203" pitchFamily="18" charset="-78"/>
                <a:cs typeface="IRANSansWeb(FaNum)" panose="02040503050201020203" pitchFamily="18" charset="-78"/>
              </a:endParaRPr>
            </a:p>
          </p:txBody>
        </p:sp>
        <p:sp>
          <p:nvSpPr>
            <p:cNvPr id="12" name="Text 9">
              <a:extLst>
                <a:ext uri="{FF2B5EF4-FFF2-40B4-BE49-F238E27FC236}">
                  <a16:creationId xmlns:a16="http://schemas.microsoft.com/office/drawing/2014/main" id="{3B3752AC-1DC8-F708-B6AF-B57CD1D42ED8}"/>
                </a:ext>
              </a:extLst>
            </p:cNvPr>
            <p:cNvSpPr/>
            <p:nvPr/>
          </p:nvSpPr>
          <p:spPr>
            <a:xfrm>
              <a:off x="10894422" y="5757743"/>
              <a:ext cx="2707635" cy="725805"/>
            </a:xfrm>
            <a:prstGeom prst="rect">
              <a:avLst/>
            </a:prstGeom>
            <a:noFill/>
            <a:ln/>
          </p:spPr>
          <p:txBody>
            <a:bodyPr wrap="square" lIns="0" tIns="0" rIns="0" bIns="0" rtlCol="0" anchor="t"/>
            <a:lstStyle/>
            <a:p>
              <a:pPr algn="r" rtl="1">
                <a:lnSpc>
                  <a:spcPts val="2850"/>
                </a:lnSpc>
              </a:pPr>
              <a:r>
                <a:rPr lang="en-US" sz="1750" kern="0" spc="-36" dirty="0" err="1">
                  <a:solidFill>
                    <a:srgbClr val="272525"/>
                  </a:solidFill>
                  <a:latin typeface="IRANSansWeb(FaNum)" panose="02040503050201020203" pitchFamily="18" charset="-78"/>
                  <a:ea typeface="Inter" pitchFamily="34" charset="-122"/>
                  <a:cs typeface="IRANSansWeb(FaNum)" panose="02040503050201020203" pitchFamily="18" charset="-78"/>
                </a:rPr>
                <a:t>مجلس</a:t>
              </a:r>
              <a:r>
                <a:rPr lang="en-US" sz="1750" kern="0" spc="-36" dirty="0">
                  <a:solidFill>
                    <a:srgbClr val="272525"/>
                  </a:solidFill>
                  <a:latin typeface="IRANSansWeb(FaNum)" panose="02040503050201020203" pitchFamily="18" charset="-78"/>
                  <a:ea typeface="Inter" pitchFamily="34" charset="-122"/>
                  <a:cs typeface="IRANSansWeb(FaNum)" panose="02040503050201020203" pitchFamily="18" charset="-78"/>
                </a:rPr>
                <a:t> </a:t>
              </a:r>
              <a:r>
                <a:rPr lang="en-US" sz="1750" kern="0" spc="-36" dirty="0" err="1">
                  <a:solidFill>
                    <a:srgbClr val="272525"/>
                  </a:solidFill>
                  <a:latin typeface="IRANSansWeb(FaNum)" panose="02040503050201020203" pitchFamily="18" charset="-78"/>
                  <a:ea typeface="Inter" pitchFamily="34" charset="-122"/>
                  <a:cs typeface="IRANSansWeb(FaNum)" panose="02040503050201020203" pitchFamily="18" charset="-78"/>
                </a:rPr>
                <a:t>سنا</a:t>
              </a:r>
              <a:r>
                <a:rPr lang="en-US" sz="1750" kern="0" spc="-36" dirty="0">
                  <a:solidFill>
                    <a:srgbClr val="272525"/>
                  </a:solidFill>
                  <a:latin typeface="IRANSansWeb(FaNum)" panose="02040503050201020203" pitchFamily="18" charset="-78"/>
                  <a:ea typeface="Inter" pitchFamily="34" charset="-122"/>
                  <a:cs typeface="IRANSansWeb(FaNum)" panose="02040503050201020203" pitchFamily="18" charset="-78"/>
                </a:rPr>
                <a:t> </a:t>
              </a:r>
              <a:r>
                <a:rPr lang="en-US" sz="1750" kern="0" spc="-36" dirty="0" err="1">
                  <a:solidFill>
                    <a:srgbClr val="272525"/>
                  </a:solidFill>
                  <a:latin typeface="IRANSansWeb(FaNum)" panose="02040503050201020203" pitchFamily="18" charset="-78"/>
                  <a:ea typeface="Inter" pitchFamily="34" charset="-122"/>
                  <a:cs typeface="IRANSansWeb(FaNum)" panose="02040503050201020203" pitchFamily="18" charset="-78"/>
                </a:rPr>
                <a:t>می‌تواند</a:t>
              </a:r>
              <a:r>
                <a:rPr lang="en-US" sz="1750" kern="0" spc="-36" dirty="0">
                  <a:solidFill>
                    <a:srgbClr val="272525"/>
                  </a:solidFill>
                  <a:latin typeface="IRANSansWeb(FaNum)" panose="02040503050201020203" pitchFamily="18" charset="-78"/>
                  <a:ea typeface="Inter" pitchFamily="34" charset="-122"/>
                  <a:cs typeface="IRANSansWeb(FaNum)" panose="02040503050201020203" pitchFamily="18" charset="-78"/>
                </a:rPr>
                <a:t> </a:t>
              </a:r>
              <a:r>
                <a:rPr lang="en-US" sz="1750" kern="0" spc="-36" dirty="0" err="1">
                  <a:solidFill>
                    <a:srgbClr val="272525"/>
                  </a:solidFill>
                  <a:latin typeface="IRANSansWeb(FaNum)" panose="02040503050201020203" pitchFamily="18" charset="-78"/>
                  <a:ea typeface="Inter" pitchFamily="34" charset="-122"/>
                  <a:cs typeface="IRANSansWeb(FaNum)" panose="02040503050201020203" pitchFamily="18" charset="-78"/>
                </a:rPr>
                <a:t>در</a:t>
              </a:r>
              <a:r>
                <a:rPr lang="en-US" sz="1750" kern="0" spc="-36" dirty="0">
                  <a:solidFill>
                    <a:srgbClr val="272525"/>
                  </a:solidFill>
                  <a:latin typeface="IRANSansWeb(FaNum)" panose="02040503050201020203" pitchFamily="18" charset="-78"/>
                  <a:ea typeface="Inter" pitchFamily="34" charset="-122"/>
                  <a:cs typeface="IRANSansWeb(FaNum)" panose="02040503050201020203" pitchFamily="18" charset="-78"/>
                </a:rPr>
                <a:t> </a:t>
              </a:r>
              <a:r>
                <a:rPr lang="en-US" sz="1750" kern="0" spc="-36" dirty="0" err="1">
                  <a:solidFill>
                    <a:srgbClr val="272525"/>
                  </a:solidFill>
                  <a:latin typeface="IRANSansWeb(FaNum)" panose="02040503050201020203" pitchFamily="18" charset="-78"/>
                  <a:ea typeface="Inter" pitchFamily="34" charset="-122"/>
                  <a:cs typeface="IRANSansWeb(FaNum)" panose="02040503050201020203" pitchFamily="18" charset="-78"/>
                </a:rPr>
                <a:t>موارد</a:t>
              </a:r>
              <a:r>
                <a:rPr lang="en-US" sz="1750" kern="0" spc="-36" dirty="0">
                  <a:solidFill>
                    <a:srgbClr val="272525"/>
                  </a:solidFill>
                  <a:latin typeface="IRANSansWeb(FaNum)" panose="02040503050201020203" pitchFamily="18" charset="-78"/>
                  <a:ea typeface="Inter" pitchFamily="34" charset="-122"/>
                  <a:cs typeface="IRANSansWeb(FaNum)" panose="02040503050201020203" pitchFamily="18" charset="-78"/>
                </a:rPr>
                <a:t> </a:t>
              </a:r>
              <a:r>
                <a:rPr lang="en-US" sz="1750" kern="0" spc="-36" dirty="0" err="1">
                  <a:solidFill>
                    <a:srgbClr val="272525"/>
                  </a:solidFill>
                  <a:latin typeface="IRANSansWeb(FaNum)" panose="02040503050201020203" pitchFamily="18" charset="-78"/>
                  <a:ea typeface="Inter" pitchFamily="34" charset="-122"/>
                  <a:cs typeface="IRANSansWeb(FaNum)" panose="02040503050201020203" pitchFamily="18" charset="-78"/>
                </a:rPr>
                <a:t>مبهم</a:t>
              </a:r>
              <a:r>
                <a:rPr lang="en-US" sz="1750" kern="0" spc="-36" dirty="0">
                  <a:solidFill>
                    <a:srgbClr val="272525"/>
                  </a:solidFill>
                  <a:latin typeface="IRANSansWeb(FaNum)" panose="02040503050201020203" pitchFamily="18" charset="-78"/>
                  <a:ea typeface="Inter" pitchFamily="34" charset="-122"/>
                  <a:cs typeface="IRANSansWeb(FaNum)" panose="02040503050201020203" pitchFamily="18" charset="-78"/>
                </a:rPr>
                <a:t> </a:t>
              </a:r>
              <a:r>
                <a:rPr lang="en-US" sz="1750" kern="0" spc="-36" dirty="0" err="1">
                  <a:solidFill>
                    <a:srgbClr val="272525"/>
                  </a:solidFill>
                  <a:latin typeface="IRANSansWeb(FaNum)" panose="02040503050201020203" pitchFamily="18" charset="-78"/>
                  <a:ea typeface="Inter" pitchFamily="34" charset="-122"/>
                  <a:cs typeface="IRANSansWeb(FaNum)" panose="02040503050201020203" pitchFamily="18" charset="-78"/>
                </a:rPr>
                <a:t>قانون</a:t>
              </a:r>
              <a:r>
                <a:rPr lang="en-US" sz="1750" kern="0" spc="-36" dirty="0">
                  <a:solidFill>
                    <a:srgbClr val="272525"/>
                  </a:solidFill>
                  <a:latin typeface="IRANSansWeb(FaNum)" panose="02040503050201020203" pitchFamily="18" charset="-78"/>
                  <a:ea typeface="Inter" pitchFamily="34" charset="-122"/>
                  <a:cs typeface="IRANSansWeb(FaNum)" panose="02040503050201020203" pitchFamily="18" charset="-78"/>
                </a:rPr>
                <a:t> </a:t>
              </a:r>
              <a:r>
                <a:rPr lang="en-US" sz="1750" kern="0" spc="-36" dirty="0" err="1">
                  <a:solidFill>
                    <a:srgbClr val="272525"/>
                  </a:solidFill>
                  <a:latin typeface="IRANSansWeb(FaNum)" panose="02040503050201020203" pitchFamily="18" charset="-78"/>
                  <a:ea typeface="Inter" pitchFamily="34" charset="-122"/>
                  <a:cs typeface="IRANSansWeb(FaNum)" panose="02040503050201020203" pitchFamily="18" charset="-78"/>
                </a:rPr>
                <a:t>اساسی</a:t>
              </a:r>
              <a:r>
                <a:rPr lang="en-US" sz="1750" kern="0" spc="-36" dirty="0">
                  <a:solidFill>
                    <a:srgbClr val="272525"/>
                  </a:solidFill>
                  <a:latin typeface="IRANSansWeb(FaNum)" panose="02040503050201020203" pitchFamily="18" charset="-78"/>
                  <a:ea typeface="Inter" pitchFamily="34" charset="-122"/>
                  <a:cs typeface="IRANSansWeb(FaNum)" panose="02040503050201020203" pitchFamily="18" charset="-78"/>
                </a:rPr>
                <a:t>، </a:t>
              </a:r>
              <a:r>
                <a:rPr lang="en-US" sz="1750" kern="0" spc="-36" dirty="0" err="1">
                  <a:solidFill>
                    <a:srgbClr val="272525"/>
                  </a:solidFill>
                  <a:latin typeface="IRANSansWeb(FaNum)" panose="02040503050201020203" pitchFamily="18" charset="-78"/>
                  <a:ea typeface="Inter" pitchFamily="34" charset="-122"/>
                  <a:cs typeface="IRANSansWeb(FaNum)" panose="02040503050201020203" pitchFamily="18" charset="-78"/>
                </a:rPr>
                <a:t>تفسیر</a:t>
              </a:r>
              <a:r>
                <a:rPr lang="en-US" sz="1750" kern="0" spc="-36" dirty="0">
                  <a:solidFill>
                    <a:srgbClr val="272525"/>
                  </a:solidFill>
                  <a:latin typeface="IRANSansWeb(FaNum)" panose="02040503050201020203" pitchFamily="18" charset="-78"/>
                  <a:ea typeface="Inter" pitchFamily="34" charset="-122"/>
                  <a:cs typeface="IRANSansWeb(FaNum)" panose="02040503050201020203" pitchFamily="18" charset="-78"/>
                </a:rPr>
                <a:t> </a:t>
              </a:r>
              <a:r>
                <a:rPr lang="en-US" sz="1750" kern="0" spc="-36" dirty="0" err="1">
                  <a:solidFill>
                    <a:srgbClr val="272525"/>
                  </a:solidFill>
                  <a:latin typeface="IRANSansWeb(FaNum)" panose="02040503050201020203" pitchFamily="18" charset="-78"/>
                  <a:ea typeface="Inter" pitchFamily="34" charset="-122"/>
                  <a:cs typeface="IRANSansWeb(FaNum)" panose="02040503050201020203" pitchFamily="18" charset="-78"/>
                </a:rPr>
                <a:t>رسمی</a:t>
              </a:r>
              <a:r>
                <a:rPr lang="en-US" sz="1750" kern="0" spc="-36" dirty="0">
                  <a:solidFill>
                    <a:srgbClr val="272525"/>
                  </a:solidFill>
                  <a:latin typeface="IRANSansWeb(FaNum)" panose="02040503050201020203" pitchFamily="18" charset="-78"/>
                  <a:ea typeface="Inter" pitchFamily="34" charset="-122"/>
                  <a:cs typeface="IRANSansWeb(FaNum)" panose="02040503050201020203" pitchFamily="18" charset="-78"/>
                </a:rPr>
                <a:t> </a:t>
              </a:r>
              <a:r>
                <a:rPr lang="en-US" sz="1750" kern="0" spc="-36" dirty="0" err="1">
                  <a:solidFill>
                    <a:srgbClr val="272525"/>
                  </a:solidFill>
                  <a:latin typeface="IRANSansWeb(FaNum)" panose="02040503050201020203" pitchFamily="18" charset="-78"/>
                  <a:ea typeface="Inter" pitchFamily="34" charset="-122"/>
                  <a:cs typeface="IRANSansWeb(FaNum)" panose="02040503050201020203" pitchFamily="18" charset="-78"/>
                </a:rPr>
                <a:t>ارائه</a:t>
              </a:r>
              <a:r>
                <a:rPr lang="en-US" sz="1750" kern="0" spc="-36" dirty="0">
                  <a:solidFill>
                    <a:srgbClr val="272525"/>
                  </a:solidFill>
                  <a:latin typeface="IRANSansWeb(FaNum)" panose="02040503050201020203" pitchFamily="18" charset="-78"/>
                  <a:ea typeface="Inter" pitchFamily="34" charset="-122"/>
                  <a:cs typeface="IRANSansWeb(FaNum)" panose="02040503050201020203" pitchFamily="18" charset="-78"/>
                </a:rPr>
                <a:t> </a:t>
              </a:r>
              <a:r>
                <a:rPr lang="en-US" sz="1750" kern="0" spc="-36" dirty="0" err="1">
                  <a:solidFill>
                    <a:srgbClr val="272525"/>
                  </a:solidFill>
                  <a:latin typeface="IRANSansWeb(FaNum)" panose="02040503050201020203" pitchFamily="18" charset="-78"/>
                  <a:ea typeface="Inter" pitchFamily="34" charset="-122"/>
                  <a:cs typeface="IRANSansWeb(FaNum)" panose="02040503050201020203" pitchFamily="18" charset="-78"/>
                </a:rPr>
                <a:t>دهد</a:t>
              </a:r>
              <a:r>
                <a:rPr lang="en-US" sz="1750" kern="0" spc="-36" dirty="0">
                  <a:solidFill>
                    <a:srgbClr val="272525"/>
                  </a:solidFill>
                  <a:latin typeface="IRANSansWeb(FaNum)" panose="02040503050201020203" pitchFamily="18" charset="-78"/>
                  <a:ea typeface="Inter" pitchFamily="34" charset="-122"/>
                  <a:cs typeface="IRANSansWeb(FaNum)" panose="02040503050201020203" pitchFamily="18" charset="-78"/>
                </a:rPr>
                <a:t>.</a:t>
              </a:r>
              <a:endParaRPr lang="en-US" sz="1750" dirty="0">
                <a:latin typeface="IRANSansWeb(FaNum)" panose="02040503050201020203" pitchFamily="18" charset="-78"/>
                <a:cs typeface="IRANSansWeb(FaNum)" panose="02040503050201020203" pitchFamily="18" charset="-78"/>
              </a:endParaRPr>
            </a:p>
          </p:txBody>
        </p:sp>
      </p:grpSp>
      <p:grpSp>
        <p:nvGrpSpPr>
          <p:cNvPr id="22" name="Group 21">
            <a:extLst>
              <a:ext uri="{FF2B5EF4-FFF2-40B4-BE49-F238E27FC236}">
                <a16:creationId xmlns:a16="http://schemas.microsoft.com/office/drawing/2014/main" id="{437ACC97-6171-7634-E08E-59CADA9BE857}"/>
              </a:ext>
            </a:extLst>
          </p:cNvPr>
          <p:cNvGrpSpPr/>
          <p:nvPr/>
        </p:nvGrpSpPr>
        <p:grpSpPr>
          <a:xfrm>
            <a:off x="485453" y="5142023"/>
            <a:ext cx="3191352" cy="2491314"/>
            <a:chOff x="3911566" y="5088138"/>
            <a:chExt cx="3191352" cy="2491314"/>
          </a:xfrm>
        </p:grpSpPr>
        <p:sp>
          <p:nvSpPr>
            <p:cNvPr id="23" name="Shape 1">
              <a:extLst>
                <a:ext uri="{FF2B5EF4-FFF2-40B4-BE49-F238E27FC236}">
                  <a16:creationId xmlns:a16="http://schemas.microsoft.com/office/drawing/2014/main" id="{15AFB6D8-E2E2-8100-B55B-45DEB4646BD4}"/>
                </a:ext>
              </a:extLst>
            </p:cNvPr>
            <p:cNvSpPr/>
            <p:nvPr/>
          </p:nvSpPr>
          <p:spPr>
            <a:xfrm>
              <a:off x="3911566" y="5088138"/>
              <a:ext cx="3191352" cy="2491314"/>
            </a:xfrm>
            <a:prstGeom prst="roundRect">
              <a:avLst>
                <a:gd name="adj" fmla="val 4652"/>
              </a:avLst>
            </a:prstGeom>
            <a:solidFill>
              <a:srgbClr val="DADBF1"/>
            </a:solidFill>
            <a:ln w="7620">
              <a:solidFill>
                <a:srgbClr val="C0C1D7"/>
              </a:solidFill>
              <a:prstDash val="solid"/>
            </a:ln>
          </p:spPr>
        </p:sp>
        <p:sp>
          <p:nvSpPr>
            <p:cNvPr id="24" name="Text 2">
              <a:extLst>
                <a:ext uri="{FF2B5EF4-FFF2-40B4-BE49-F238E27FC236}">
                  <a16:creationId xmlns:a16="http://schemas.microsoft.com/office/drawing/2014/main" id="{17D861F6-5806-B414-082C-E9AA0EA966D8}"/>
                </a:ext>
              </a:extLst>
            </p:cNvPr>
            <p:cNvSpPr/>
            <p:nvPr/>
          </p:nvSpPr>
          <p:spPr>
            <a:xfrm>
              <a:off x="4310743" y="5270319"/>
              <a:ext cx="2609952" cy="354330"/>
            </a:xfrm>
            <a:prstGeom prst="rect">
              <a:avLst/>
            </a:prstGeom>
            <a:noFill/>
            <a:ln/>
          </p:spPr>
          <p:txBody>
            <a:bodyPr wrap="none" lIns="0" tIns="0" rIns="0" bIns="0" rtlCol="0" anchor="t"/>
            <a:lstStyle/>
            <a:p>
              <a:pPr algn="r" rtl="1">
                <a:lnSpc>
                  <a:spcPts val="2750"/>
                </a:lnSpc>
              </a:pPr>
              <a:r>
                <a:rPr lang="ar-SA" sz="2400" dirty="0">
                  <a:latin typeface="IRANSansWeb(FaNum)" panose="02040503050201020203" pitchFamily="18" charset="-78"/>
                  <a:cs typeface="IRANSansWeb(FaNum)" panose="02040503050201020203" pitchFamily="18" charset="-78"/>
                </a:rPr>
                <a:t>بررسی و اصلاح قوانین</a:t>
              </a:r>
              <a:endParaRPr lang="en-US" sz="2200" dirty="0">
                <a:latin typeface="IRANSansWeb(FaNum)" panose="02040503050201020203" pitchFamily="18" charset="-78"/>
                <a:cs typeface="IRANSansWeb(FaNum)" panose="02040503050201020203" pitchFamily="18" charset="-78"/>
              </a:endParaRPr>
            </a:p>
          </p:txBody>
        </p:sp>
        <p:sp>
          <p:nvSpPr>
            <p:cNvPr id="25" name="Text 3">
              <a:extLst>
                <a:ext uri="{FF2B5EF4-FFF2-40B4-BE49-F238E27FC236}">
                  <a16:creationId xmlns:a16="http://schemas.microsoft.com/office/drawing/2014/main" id="{8B28DE2E-47AC-4081-2A6E-FF867AA8A51B}"/>
                </a:ext>
              </a:extLst>
            </p:cNvPr>
            <p:cNvSpPr/>
            <p:nvPr/>
          </p:nvSpPr>
          <p:spPr>
            <a:xfrm>
              <a:off x="4075611" y="5760737"/>
              <a:ext cx="2845084" cy="1088708"/>
            </a:xfrm>
            <a:prstGeom prst="rect">
              <a:avLst/>
            </a:prstGeom>
            <a:noFill/>
            <a:ln/>
          </p:spPr>
          <p:txBody>
            <a:bodyPr wrap="square" lIns="0" tIns="0" rIns="0" bIns="0" rtlCol="0" anchor="t"/>
            <a:lstStyle/>
            <a:p>
              <a:pPr algn="r" rtl="1">
                <a:lnSpc>
                  <a:spcPts val="2850"/>
                </a:lnSpc>
              </a:pPr>
              <a:r>
                <a:rPr lang="ar-SA" sz="1600" dirty="0">
                  <a:latin typeface="IRANSansWeb(FaNum)" panose="02040503050201020203" pitchFamily="18" charset="-78"/>
                  <a:cs typeface="IRANSansWeb(FaNum)" panose="02040503050201020203" pitchFamily="18" charset="-78"/>
                </a:rPr>
                <a:t>وظیفه بررسی دقیق‌تر قوانین و پیشنهاد اصلاحات احتمالی بر عهده مجلس سنا بود.</a:t>
              </a:r>
              <a:endParaRPr lang="en-US" sz="1750" dirty="0">
                <a:latin typeface="IRANSansWeb(FaNum)" panose="02040503050201020203" pitchFamily="18" charset="-78"/>
                <a:cs typeface="IRANSansWeb(FaNum)" panose="02040503050201020203" pitchFamily="18" charset="-78"/>
              </a:endParaRPr>
            </a:p>
          </p:txBody>
        </p:sp>
      </p:grpSp>
      <p:grpSp>
        <p:nvGrpSpPr>
          <p:cNvPr id="26" name="Group 25">
            <a:extLst>
              <a:ext uri="{FF2B5EF4-FFF2-40B4-BE49-F238E27FC236}">
                <a16:creationId xmlns:a16="http://schemas.microsoft.com/office/drawing/2014/main" id="{EB1FD4C2-6917-BF20-F6FB-E4E4B1B8E185}"/>
              </a:ext>
            </a:extLst>
          </p:cNvPr>
          <p:cNvGrpSpPr/>
          <p:nvPr/>
        </p:nvGrpSpPr>
        <p:grpSpPr>
          <a:xfrm>
            <a:off x="476364" y="2361640"/>
            <a:ext cx="3191352" cy="2491314"/>
            <a:chOff x="3911566" y="5088138"/>
            <a:chExt cx="3191352" cy="2491314"/>
          </a:xfrm>
        </p:grpSpPr>
        <p:sp>
          <p:nvSpPr>
            <p:cNvPr id="27" name="Shape 1">
              <a:extLst>
                <a:ext uri="{FF2B5EF4-FFF2-40B4-BE49-F238E27FC236}">
                  <a16:creationId xmlns:a16="http://schemas.microsoft.com/office/drawing/2014/main" id="{55F3F7BE-7E5A-6746-89B8-C457EF00E168}"/>
                </a:ext>
              </a:extLst>
            </p:cNvPr>
            <p:cNvSpPr/>
            <p:nvPr/>
          </p:nvSpPr>
          <p:spPr>
            <a:xfrm>
              <a:off x="3911566" y="5088138"/>
              <a:ext cx="3191352" cy="2491314"/>
            </a:xfrm>
            <a:prstGeom prst="roundRect">
              <a:avLst>
                <a:gd name="adj" fmla="val 4652"/>
              </a:avLst>
            </a:prstGeom>
            <a:solidFill>
              <a:srgbClr val="DADBF1"/>
            </a:solidFill>
            <a:ln w="7620">
              <a:solidFill>
                <a:srgbClr val="C0C1D7"/>
              </a:solidFill>
              <a:prstDash val="solid"/>
            </a:ln>
          </p:spPr>
        </p:sp>
        <p:sp>
          <p:nvSpPr>
            <p:cNvPr id="28" name="Text 2">
              <a:extLst>
                <a:ext uri="{FF2B5EF4-FFF2-40B4-BE49-F238E27FC236}">
                  <a16:creationId xmlns:a16="http://schemas.microsoft.com/office/drawing/2014/main" id="{AB57FB83-4609-B325-5FAE-2E81792F50BE}"/>
                </a:ext>
              </a:extLst>
            </p:cNvPr>
            <p:cNvSpPr/>
            <p:nvPr/>
          </p:nvSpPr>
          <p:spPr>
            <a:xfrm>
              <a:off x="4310743" y="5270319"/>
              <a:ext cx="2609952" cy="354330"/>
            </a:xfrm>
            <a:prstGeom prst="rect">
              <a:avLst/>
            </a:prstGeom>
            <a:noFill/>
            <a:ln/>
          </p:spPr>
          <p:txBody>
            <a:bodyPr wrap="none" lIns="0" tIns="0" rIns="0" bIns="0" rtlCol="0" anchor="t"/>
            <a:lstStyle/>
            <a:p>
              <a:pPr algn="r" rtl="1">
                <a:lnSpc>
                  <a:spcPts val="2750"/>
                </a:lnSpc>
              </a:pPr>
              <a:r>
                <a:rPr lang="ar-SA" sz="2400" dirty="0">
                  <a:latin typeface="IRANSansWeb(FaNum)" panose="02040503050201020203" pitchFamily="18" charset="-78"/>
                  <a:cs typeface="IRANSansWeb(FaNum)" panose="02040503050201020203" pitchFamily="18" charset="-78"/>
                </a:rPr>
                <a:t>نقش مشورتی</a:t>
              </a:r>
              <a:endParaRPr lang="en-US" sz="2200" dirty="0">
                <a:latin typeface="IRANSansWeb(FaNum)" panose="02040503050201020203" pitchFamily="18" charset="-78"/>
                <a:cs typeface="IRANSansWeb(FaNum)" panose="02040503050201020203" pitchFamily="18" charset="-78"/>
              </a:endParaRPr>
            </a:p>
          </p:txBody>
        </p:sp>
        <p:sp>
          <p:nvSpPr>
            <p:cNvPr id="29" name="Text 3">
              <a:extLst>
                <a:ext uri="{FF2B5EF4-FFF2-40B4-BE49-F238E27FC236}">
                  <a16:creationId xmlns:a16="http://schemas.microsoft.com/office/drawing/2014/main" id="{A2FF2C47-2509-53B6-78AA-FF2A45BE492D}"/>
                </a:ext>
              </a:extLst>
            </p:cNvPr>
            <p:cNvSpPr/>
            <p:nvPr/>
          </p:nvSpPr>
          <p:spPr>
            <a:xfrm>
              <a:off x="4075611" y="5760737"/>
              <a:ext cx="2845084" cy="1088708"/>
            </a:xfrm>
            <a:prstGeom prst="rect">
              <a:avLst/>
            </a:prstGeom>
            <a:noFill/>
            <a:ln/>
          </p:spPr>
          <p:txBody>
            <a:bodyPr wrap="square" lIns="0" tIns="0" rIns="0" bIns="0" rtlCol="0" anchor="t"/>
            <a:lstStyle/>
            <a:p>
              <a:pPr algn="r" rtl="1">
                <a:lnSpc>
                  <a:spcPts val="2850"/>
                </a:lnSpc>
              </a:pPr>
              <a:r>
                <a:rPr lang="fa-IR" sz="1600" dirty="0">
                  <a:latin typeface="IRANSansWeb(FaNum)" panose="02040503050201020203" pitchFamily="18" charset="-78"/>
                  <a:cs typeface="IRANSansWeb(FaNum)" panose="02040503050201020203" pitchFamily="18" charset="-78"/>
                </a:rPr>
                <a:t>د</a:t>
              </a:r>
              <a:r>
                <a:rPr lang="ar-SA" sz="1600" dirty="0">
                  <a:latin typeface="IRANSansWeb(FaNum)" panose="02040503050201020203" pitchFamily="18" charset="-78"/>
                  <a:cs typeface="IRANSansWeb(FaNum)" panose="02040503050201020203" pitchFamily="18" charset="-78"/>
                </a:rPr>
                <a:t>ر برخی مسائل مهم ملی یا سیاسی، از مجلس سنا برای مشورت استفاده می‌شد.</a:t>
              </a:r>
              <a:endParaRPr lang="en-US" sz="1750" dirty="0">
                <a:latin typeface="IRANSansWeb(FaNum)" panose="02040503050201020203" pitchFamily="18" charset="-78"/>
                <a:cs typeface="IRANSansWeb(FaNum)" panose="02040503050201020203" pitchFamily="18" charset="-78"/>
              </a:endParaRPr>
            </a:p>
          </p:txBody>
        </p:sp>
      </p:grpSp>
    </p:spTree>
    <p:extLst>
      <p:ext uri="{BB962C8B-B14F-4D97-AF65-F5344CB8AC3E}">
        <p14:creationId xmlns:p14="http://schemas.microsoft.com/office/powerpoint/2010/main" val="1040023372"/>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randombar(horizontal)">
                                      <p:cBhvr>
                                        <p:cTn id="15" dur="500"/>
                                        <p:tgtEl>
                                          <p:spTgt spid="15"/>
                                        </p:tgtEl>
                                      </p:cBhvr>
                                    </p:animEffect>
                                  </p:childTnLst>
                                </p:cTn>
                              </p:par>
                            </p:childTnLst>
                          </p:cTn>
                        </p:par>
                      </p:childTnLst>
                    </p:cTn>
                  </p:par>
                  <p:par>
                    <p:cTn id="16" fill="hold">
                      <p:stCondLst>
                        <p:cond delay="indefinite"/>
                      </p:stCondLst>
                      <p:childTnLst>
                        <p:par>
                          <p:cTn id="17" fill="hold">
                            <p:stCondLst>
                              <p:cond delay="0"/>
                            </p:stCondLst>
                            <p:childTnLst>
                              <p:par>
                                <p:cTn id="18" presetID="14" presetClass="entr" presetSubtype="10" fill="hold" nodeType="click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randombar(horizontal)">
                                      <p:cBhvr>
                                        <p:cTn id="20" dur="500"/>
                                        <p:tgtEl>
                                          <p:spTgt spid="14"/>
                                        </p:tgtEl>
                                      </p:cBhvr>
                                    </p:animEffect>
                                  </p:childTnLst>
                                </p:cTn>
                              </p:par>
                            </p:childTnLst>
                          </p:cTn>
                        </p:par>
                      </p:childTnLst>
                    </p:cTn>
                  </p:par>
                  <p:par>
                    <p:cTn id="21" fill="hold">
                      <p:stCondLst>
                        <p:cond delay="indefinite"/>
                      </p:stCondLst>
                      <p:childTnLst>
                        <p:par>
                          <p:cTn id="22" fill="hold">
                            <p:stCondLst>
                              <p:cond delay="0"/>
                            </p:stCondLst>
                            <p:childTnLst>
                              <p:par>
                                <p:cTn id="23" presetID="14" presetClass="entr" presetSubtype="10" fill="hold" nodeType="click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randombar(horizontal)">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4" presetClass="entr" presetSubtype="10" fill="hold" nodeType="clickEffect">
                                  <p:stCondLst>
                                    <p:cond delay="0"/>
                                  </p:stCondLst>
                                  <p:childTnLst>
                                    <p:set>
                                      <p:cBhvr>
                                        <p:cTn id="29" dur="1" fill="hold">
                                          <p:stCondLst>
                                            <p:cond delay="0"/>
                                          </p:stCondLst>
                                        </p:cTn>
                                        <p:tgtEl>
                                          <p:spTgt spid="22"/>
                                        </p:tgtEl>
                                        <p:attrNameLst>
                                          <p:attrName>style.visibility</p:attrName>
                                        </p:attrNameLst>
                                      </p:cBhvr>
                                      <p:to>
                                        <p:strVal val="visible"/>
                                      </p:to>
                                    </p:set>
                                    <p:animEffect transition="in" filter="randombar(horizontal)">
                                      <p:cBhvr>
                                        <p:cTn id="30" dur="500"/>
                                        <p:tgtEl>
                                          <p:spTgt spid="22"/>
                                        </p:tgtEl>
                                      </p:cBhvr>
                                    </p:animEffect>
                                  </p:childTnLst>
                                </p:cTn>
                              </p:par>
                            </p:childTnLst>
                          </p:cTn>
                        </p:par>
                      </p:childTnLst>
                    </p:cTn>
                  </p:par>
                  <p:par>
                    <p:cTn id="31" fill="hold">
                      <p:stCondLst>
                        <p:cond delay="indefinite"/>
                      </p:stCondLst>
                      <p:childTnLst>
                        <p:par>
                          <p:cTn id="32" fill="hold">
                            <p:stCondLst>
                              <p:cond delay="0"/>
                            </p:stCondLst>
                            <p:childTnLst>
                              <p:par>
                                <p:cTn id="33" presetID="14" presetClass="entr" presetSubtype="10" fill="hold" nodeType="clickEffect">
                                  <p:stCondLst>
                                    <p:cond delay="0"/>
                                  </p:stCondLst>
                                  <p:childTnLst>
                                    <p:set>
                                      <p:cBhvr>
                                        <p:cTn id="34" dur="1" fill="hold">
                                          <p:stCondLst>
                                            <p:cond delay="0"/>
                                          </p:stCondLst>
                                        </p:cTn>
                                        <p:tgtEl>
                                          <p:spTgt spid="26"/>
                                        </p:tgtEl>
                                        <p:attrNameLst>
                                          <p:attrName>style.visibility</p:attrName>
                                        </p:attrNameLst>
                                      </p:cBhvr>
                                      <p:to>
                                        <p:strVal val="visible"/>
                                      </p:to>
                                    </p:set>
                                    <p:animEffect transition="in" filter="randombar(horizontal)">
                                      <p:cBhvr>
                                        <p:cTn id="35"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1884FB-8C13-CE2A-54BA-B844A1C4238F}"/>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B730C822-FE7B-FD88-4E7F-DC9B2C4B6EB0}"/>
              </a:ext>
            </a:extLst>
          </p:cNvPr>
          <p:cNvSpPr/>
          <p:nvPr/>
        </p:nvSpPr>
        <p:spPr>
          <a:xfrm>
            <a:off x="5735904" y="106323"/>
            <a:ext cx="8089583" cy="708779"/>
          </a:xfrm>
          <a:prstGeom prst="rect">
            <a:avLst/>
          </a:prstGeom>
          <a:noFill/>
          <a:ln/>
        </p:spPr>
        <p:txBody>
          <a:bodyPr wrap="none" lIns="0" tIns="0" rIns="0" bIns="0" rtlCol="0" anchor="t"/>
          <a:lstStyle/>
          <a:p>
            <a:pPr algn="r" rtl="1">
              <a:lnSpc>
                <a:spcPts val="5550"/>
              </a:lnSpc>
            </a:pPr>
            <a:r>
              <a:rPr lang="ar-SA" b="1" dirty="0">
                <a:latin typeface="IRANSansWeb(FaNum)" panose="02040503050201020203" pitchFamily="18" charset="-78"/>
                <a:cs typeface="IRANSansWeb(FaNum)" panose="02040503050201020203" pitchFamily="18" charset="-78"/>
              </a:rPr>
              <a:t>دوران قانون‌گذاری</a:t>
            </a:r>
            <a:endParaRPr lang="en-US" sz="7200" b="1" dirty="0">
              <a:latin typeface="IRANSansWeb(FaNum)" panose="02040503050201020203" pitchFamily="18" charset="-78"/>
              <a:cs typeface="IRANSansWeb(FaNum)" panose="02040503050201020203" pitchFamily="18" charset="-78"/>
            </a:endParaRPr>
          </a:p>
        </p:txBody>
      </p:sp>
      <p:sp>
        <p:nvSpPr>
          <p:cNvPr id="5" name="TextBox 4">
            <a:extLst>
              <a:ext uri="{FF2B5EF4-FFF2-40B4-BE49-F238E27FC236}">
                <a16:creationId xmlns:a16="http://schemas.microsoft.com/office/drawing/2014/main" id="{D729E199-1008-EA08-6560-BA03AF0E7F91}"/>
              </a:ext>
            </a:extLst>
          </p:cNvPr>
          <p:cNvSpPr txBox="1"/>
          <p:nvPr/>
        </p:nvSpPr>
        <p:spPr>
          <a:xfrm>
            <a:off x="1964004" y="994112"/>
            <a:ext cx="12013883" cy="6290183"/>
          </a:xfrm>
          <a:prstGeom prst="rect">
            <a:avLst/>
          </a:prstGeom>
          <a:noFill/>
        </p:spPr>
        <p:txBody>
          <a:bodyPr wrap="square" rtlCol="0">
            <a:spAutoFit/>
          </a:bodyPr>
          <a:lstStyle/>
          <a:p>
            <a:pPr algn="r" rtl="1">
              <a:lnSpc>
                <a:spcPct val="150000"/>
              </a:lnSpc>
            </a:pPr>
            <a:r>
              <a:rPr lang="ar-SA" dirty="0">
                <a:latin typeface="IRANSansWeb(FaNum)" panose="02040503050201020203" pitchFamily="18" charset="-78"/>
                <a:cs typeface="IRANSansWeb(FaNum)" panose="02040503050201020203" pitchFamily="18" charset="-78"/>
              </a:rPr>
              <a:t>مجلس سنا کلاً هفت دوره قانون‌گذاری داشت:</a:t>
            </a:r>
          </a:p>
          <a:p>
            <a:pPr algn="r" rtl="1">
              <a:lnSpc>
                <a:spcPct val="150000"/>
              </a:lnSpc>
            </a:pPr>
            <a:endParaRPr lang="ar-SA" dirty="0">
              <a:latin typeface="IRANSansWeb(FaNum)" panose="02040503050201020203" pitchFamily="18" charset="-78"/>
              <a:cs typeface="IRANSansWeb(FaNum)" panose="02040503050201020203" pitchFamily="18" charset="-78"/>
            </a:endParaRPr>
          </a:p>
          <a:p>
            <a:pPr algn="r" rtl="1">
              <a:lnSpc>
                <a:spcPct val="150000"/>
              </a:lnSpc>
            </a:pPr>
            <a:r>
              <a:rPr lang="ar-SA" dirty="0">
                <a:latin typeface="IRANSansWeb(FaNum)" panose="02040503050201020203" pitchFamily="18" charset="-78"/>
                <a:cs typeface="IRANSansWeb(FaNum)" panose="02040503050201020203" pitchFamily="18" charset="-78"/>
              </a:rPr>
              <a:t>دوره اول مجلس سنا هم‌زمان با دوره شانزدهم مجلس شورای ملی در ۲۰ بهمن ۱۳۲۸، در عمارت مجلس شورای ملی گشایش یافت اما در سال ۱۳۳۱، هنگام نهضت ملی‌شدن نفت، قطع روابط سیاسی با بریتانیا و همچنین مخالفت مجلس سنا با انتخاب مجدد محمد مصدق به نخست‌وزیری و سیاست وی در زمینه نفت، مصدق در صدد انحلال مجلس سنا برآمد و از ورود سناتورها به عمارت مجلس شورای ملی در بهارستان جلوگیری شد</a:t>
            </a:r>
            <a:r>
              <a:rPr lang="en-US" dirty="0">
                <a:latin typeface="IRANSansWeb(FaNum)" panose="02040503050201020203" pitchFamily="18" charset="-78"/>
                <a:cs typeface="IRANSansWeb(FaNum)" panose="02040503050201020203" pitchFamily="18" charset="-78"/>
              </a:rPr>
              <a:t> .</a:t>
            </a:r>
            <a:r>
              <a:rPr lang="ar-SA" dirty="0">
                <a:latin typeface="IRANSansWeb(FaNum)" panose="02040503050201020203" pitchFamily="18" charset="-78"/>
                <a:cs typeface="IRANSansWeb(FaNum)" panose="02040503050201020203" pitchFamily="18" charset="-78"/>
              </a:rPr>
              <a:t>به‌طوری‌ که سناتورها جلسه خود را در منزل محمدعلی نظام مافی تشکیل دادند. بدین ترتیب مجلس سنا تعطیل و پس از کودتای ۲۸ مرداد ۱۳۳۲ دوباره تشکیل شد.</a:t>
            </a:r>
          </a:p>
          <a:p>
            <a:pPr algn="r" rtl="1">
              <a:lnSpc>
                <a:spcPct val="150000"/>
              </a:lnSpc>
            </a:pPr>
            <a:r>
              <a:rPr lang="ar-SA" dirty="0">
                <a:latin typeface="IRANSansWeb(FaNum)" panose="02040503050201020203" pitchFamily="18" charset="-78"/>
                <a:cs typeface="IRANSansWeb(FaNum)" panose="02040503050201020203" pitchFamily="18" charset="-78"/>
              </a:rPr>
              <a:t>دوره دوم در ۲۷ اسفند ۱۳۳۲ آغاز و در ۲۵ اسفند ۱۳۳۸ خاتمه یافت.</a:t>
            </a:r>
          </a:p>
          <a:p>
            <a:pPr algn="r" rtl="1">
              <a:lnSpc>
                <a:spcPct val="150000"/>
              </a:lnSpc>
            </a:pPr>
            <a:r>
              <a:rPr lang="ar-SA" dirty="0">
                <a:latin typeface="IRANSansWeb(FaNum)" panose="02040503050201020203" pitchFamily="18" charset="-78"/>
                <a:cs typeface="IRANSansWeb(FaNum)" panose="02040503050201020203" pitchFamily="18" charset="-78"/>
              </a:rPr>
              <a:t>دوره سوم در ۳ فروردین ۱۳۳۹ گشایش یافت و در ۱۹ اردیبهشت ۱۳۴۰ به دستور شاه منحل شد.</a:t>
            </a:r>
          </a:p>
          <a:p>
            <a:pPr algn="r" rtl="1">
              <a:lnSpc>
                <a:spcPct val="150000"/>
              </a:lnSpc>
            </a:pPr>
            <a:r>
              <a:rPr lang="ar-SA" dirty="0">
                <a:latin typeface="IRANSansWeb(FaNum)" panose="02040503050201020203" pitchFamily="18" charset="-78"/>
                <a:cs typeface="IRANSansWeb(FaNum)" panose="02040503050201020203" pitchFamily="18" charset="-78"/>
              </a:rPr>
              <a:t>دوره چهارم پس از دو سال و چند ماه تعطیلی در ۱۴ مهر ۱۳۴۲ آغاز شد و در ۱۴ مهر ۱۳۴۶ خاتمه یافت (تا سال ۱۳۴۲ نمایندگان مجلس را کلاً مردان تشکیل می‌دادند ولی از این سال به بعد، بانوان به مجلس سنا راه یافتند و در همین زمان نیز عده‌ای از بانوان به نمایندگی مجلس شورای ملی انتخاب شدند)</a:t>
            </a:r>
          </a:p>
          <a:p>
            <a:pPr algn="r" rtl="1">
              <a:lnSpc>
                <a:spcPct val="150000"/>
              </a:lnSpc>
            </a:pPr>
            <a:r>
              <a:rPr lang="ar-SA" dirty="0">
                <a:latin typeface="IRANSansWeb(FaNum)" panose="02040503050201020203" pitchFamily="18" charset="-78"/>
                <a:cs typeface="IRANSansWeb(FaNum)" panose="02040503050201020203" pitchFamily="18" charset="-78"/>
              </a:rPr>
              <a:t>دوره پنجم در ۱۴ مهر ۱۳۴۶ گشایش و در ۹ شهریور ۱۳۵۰ خاتمه یافت.</a:t>
            </a:r>
          </a:p>
          <a:p>
            <a:pPr algn="r" rtl="1">
              <a:lnSpc>
                <a:spcPct val="150000"/>
              </a:lnSpc>
            </a:pPr>
            <a:r>
              <a:rPr lang="ar-SA" dirty="0">
                <a:latin typeface="IRANSansWeb(FaNum)" panose="02040503050201020203" pitchFamily="18" charset="-78"/>
                <a:cs typeface="IRANSansWeb(FaNum)" panose="02040503050201020203" pitchFamily="18" charset="-78"/>
              </a:rPr>
              <a:t>دوره ششم در ۹ شهریور ۱۳۵۰ گشایش و ۱۶ شهریور ۱۳۵۴ خاتمه یافت.</a:t>
            </a:r>
          </a:p>
          <a:p>
            <a:pPr algn="r" rtl="1">
              <a:lnSpc>
                <a:spcPct val="150000"/>
              </a:lnSpc>
            </a:pPr>
            <a:r>
              <a:rPr lang="ar-SA" dirty="0">
                <a:latin typeface="IRANSansWeb(FaNum)" panose="02040503050201020203" pitchFamily="18" charset="-78"/>
                <a:cs typeface="IRANSansWeb(FaNum)" panose="02040503050201020203" pitchFamily="18" charset="-78"/>
              </a:rPr>
              <a:t>دوره هفتم در ۱۷ شهریور ۱۳۵۴ افتتاح شد و با وقوع انقلاب اسلامی در ۲۲ بهمن ۱۳۵۷ مجلس سنا منحل شد.</a:t>
            </a:r>
            <a:endParaRPr lang="en-US" dirty="0">
              <a:latin typeface="IRANSansWeb(FaNum)" panose="02040503050201020203" pitchFamily="18" charset="-78"/>
              <a:cs typeface="IRANSansWeb(FaNum)" panose="02040503050201020203" pitchFamily="18" charset="-78"/>
            </a:endParaRPr>
          </a:p>
        </p:txBody>
      </p:sp>
    </p:spTree>
    <p:extLst>
      <p:ext uri="{BB962C8B-B14F-4D97-AF65-F5344CB8AC3E}">
        <p14:creationId xmlns:p14="http://schemas.microsoft.com/office/powerpoint/2010/main" val="129149657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6" presetClass="entr" presetSubtype="21"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barn(inVertical)">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00A051-8D0D-9317-E95C-BEA61CAD0BA6}"/>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80E7F907-786C-8293-2E13-6E4CF5CBA145}"/>
              </a:ext>
            </a:extLst>
          </p:cNvPr>
          <p:cNvPicPr>
            <a:picLocks noChangeAspect="1"/>
          </p:cNvPicPr>
          <p:nvPr/>
        </p:nvPicPr>
        <p:blipFill>
          <a:blip r:embed="rId3"/>
          <a:stretch>
            <a:fillRect/>
          </a:stretch>
        </p:blipFill>
        <p:spPr>
          <a:xfrm>
            <a:off x="0" y="0"/>
            <a:ext cx="14630400" cy="2835235"/>
          </a:xfrm>
          <a:prstGeom prst="rect">
            <a:avLst/>
          </a:prstGeom>
        </p:spPr>
      </p:pic>
      <p:sp>
        <p:nvSpPr>
          <p:cNvPr id="3" name="Text 0">
            <a:extLst>
              <a:ext uri="{FF2B5EF4-FFF2-40B4-BE49-F238E27FC236}">
                <a16:creationId xmlns:a16="http://schemas.microsoft.com/office/drawing/2014/main" id="{12CB5708-A4FB-58B3-1CDE-5E6568E29FC1}"/>
              </a:ext>
            </a:extLst>
          </p:cNvPr>
          <p:cNvSpPr/>
          <p:nvPr/>
        </p:nvSpPr>
        <p:spPr>
          <a:xfrm>
            <a:off x="4060749" y="3342737"/>
            <a:ext cx="6508901" cy="708779"/>
          </a:xfrm>
          <a:prstGeom prst="rect">
            <a:avLst/>
          </a:prstGeom>
          <a:noFill/>
          <a:ln/>
        </p:spPr>
        <p:txBody>
          <a:bodyPr wrap="none" lIns="0" tIns="0" rIns="0" bIns="0" rtlCol="0" anchor="t"/>
          <a:lstStyle/>
          <a:p>
            <a:pPr>
              <a:lnSpc>
                <a:spcPts val="5550"/>
              </a:lnSpc>
            </a:pPr>
            <a:r>
              <a:rPr lang="ar-SA" sz="4800" b="1" dirty="0">
                <a:latin typeface="IRANSansWeb(FaNum)" panose="02040503050201020203" pitchFamily="18" charset="-78"/>
                <a:cs typeface="IRANSansWeb(FaNum)" panose="02040503050201020203" pitchFamily="18" charset="-78"/>
              </a:rPr>
              <a:t>اهمیت سیاسی مجلس سنا</a:t>
            </a:r>
            <a:endParaRPr lang="en-US" sz="4450" b="1" dirty="0">
              <a:latin typeface="IRANSansWeb(FaNum)" panose="02040503050201020203" pitchFamily="18" charset="-78"/>
              <a:cs typeface="IRANSansWeb(FaNum)" panose="02040503050201020203" pitchFamily="18" charset="-78"/>
            </a:endParaRPr>
          </a:p>
        </p:txBody>
      </p:sp>
      <p:sp>
        <p:nvSpPr>
          <p:cNvPr id="7" name="Shape 4">
            <a:extLst>
              <a:ext uri="{FF2B5EF4-FFF2-40B4-BE49-F238E27FC236}">
                <a16:creationId xmlns:a16="http://schemas.microsoft.com/office/drawing/2014/main" id="{915DF840-106F-1412-39C2-15F34326EA3C}"/>
              </a:ext>
            </a:extLst>
          </p:cNvPr>
          <p:cNvSpPr/>
          <p:nvPr/>
        </p:nvSpPr>
        <p:spPr>
          <a:xfrm>
            <a:off x="422893" y="5032890"/>
            <a:ext cx="5638274" cy="2491314"/>
          </a:xfrm>
          <a:prstGeom prst="roundRect">
            <a:avLst>
              <a:gd name="adj" fmla="val 4652"/>
            </a:avLst>
          </a:prstGeom>
          <a:solidFill>
            <a:srgbClr val="DADBF1"/>
          </a:solidFill>
          <a:ln w="7620">
            <a:solidFill>
              <a:srgbClr val="C0C1D7"/>
            </a:solidFill>
            <a:prstDash val="solid"/>
          </a:ln>
        </p:spPr>
      </p:sp>
      <p:sp>
        <p:nvSpPr>
          <p:cNvPr id="8" name="Text 5">
            <a:extLst>
              <a:ext uri="{FF2B5EF4-FFF2-40B4-BE49-F238E27FC236}">
                <a16:creationId xmlns:a16="http://schemas.microsoft.com/office/drawing/2014/main" id="{684EB475-DBF2-75A9-64E7-B4C29FE0F163}"/>
              </a:ext>
            </a:extLst>
          </p:cNvPr>
          <p:cNvSpPr/>
          <p:nvPr/>
        </p:nvSpPr>
        <p:spPr>
          <a:xfrm>
            <a:off x="657327" y="5267324"/>
            <a:ext cx="4946638" cy="354330"/>
          </a:xfrm>
          <a:prstGeom prst="rect">
            <a:avLst/>
          </a:prstGeom>
          <a:noFill/>
          <a:ln/>
        </p:spPr>
        <p:txBody>
          <a:bodyPr wrap="none" lIns="0" tIns="0" rIns="0" bIns="0" rtlCol="0" anchor="t"/>
          <a:lstStyle/>
          <a:p>
            <a:pPr algn="ctr">
              <a:lnSpc>
                <a:spcPts val="2750"/>
              </a:lnSpc>
            </a:pPr>
            <a:r>
              <a:rPr lang="ar-SA" sz="2400" dirty="0">
                <a:latin typeface="IRANSansWeb(FaNum)" panose="02040503050201020203" pitchFamily="18" charset="-78"/>
                <a:cs typeface="IRANSansWeb(FaNum)" panose="02040503050201020203" pitchFamily="18" charset="-78"/>
              </a:rPr>
              <a:t>کنترل نخبگان</a:t>
            </a:r>
            <a:endParaRPr lang="en-US" sz="2200" dirty="0">
              <a:latin typeface="IRANSansWeb(FaNum)" panose="02040503050201020203" pitchFamily="18" charset="-78"/>
              <a:cs typeface="IRANSansWeb(FaNum)" panose="02040503050201020203" pitchFamily="18" charset="-78"/>
            </a:endParaRPr>
          </a:p>
        </p:txBody>
      </p:sp>
      <p:sp>
        <p:nvSpPr>
          <p:cNvPr id="9" name="Text 6">
            <a:extLst>
              <a:ext uri="{FF2B5EF4-FFF2-40B4-BE49-F238E27FC236}">
                <a16:creationId xmlns:a16="http://schemas.microsoft.com/office/drawing/2014/main" id="{CCBC2D75-30B4-5EA8-7997-44038B19EC6A}"/>
              </a:ext>
            </a:extLst>
          </p:cNvPr>
          <p:cNvSpPr/>
          <p:nvPr/>
        </p:nvSpPr>
        <p:spPr>
          <a:xfrm>
            <a:off x="657326" y="5894782"/>
            <a:ext cx="4946639" cy="1088708"/>
          </a:xfrm>
          <a:prstGeom prst="rect">
            <a:avLst/>
          </a:prstGeom>
          <a:noFill/>
          <a:ln/>
        </p:spPr>
        <p:txBody>
          <a:bodyPr wrap="square" lIns="0" tIns="0" rIns="0" bIns="0" rtlCol="0" anchor="t"/>
          <a:lstStyle/>
          <a:p>
            <a:pPr algn="ctr">
              <a:lnSpc>
                <a:spcPts val="2850"/>
              </a:lnSpc>
            </a:pPr>
            <a:r>
              <a:rPr lang="ar-SA" sz="1600" dirty="0">
                <a:latin typeface="IRANSansWeb(FaNum)" panose="02040503050201020203" pitchFamily="18" charset="-78"/>
                <a:cs typeface="IRANSansWeb(FaNum)" panose="02040503050201020203" pitchFamily="18" charset="-78"/>
              </a:rPr>
              <a:t>مجلس سنا محلی برای مشارکت نخبگان و اشراف در سیاست‌گذاری کشور بود.</a:t>
            </a:r>
            <a:endParaRPr lang="en-US" sz="1750" dirty="0">
              <a:latin typeface="IRANSansWeb(FaNum)" panose="02040503050201020203" pitchFamily="18" charset="-78"/>
              <a:cs typeface="IRANSansWeb(FaNum)" panose="02040503050201020203" pitchFamily="18" charset="-78"/>
            </a:endParaRPr>
          </a:p>
        </p:txBody>
      </p:sp>
      <p:sp>
        <p:nvSpPr>
          <p:cNvPr id="10" name="Shape 7">
            <a:extLst>
              <a:ext uri="{FF2B5EF4-FFF2-40B4-BE49-F238E27FC236}">
                <a16:creationId xmlns:a16="http://schemas.microsoft.com/office/drawing/2014/main" id="{04E03D51-6E25-1F7B-E096-59760BB5E932}"/>
              </a:ext>
            </a:extLst>
          </p:cNvPr>
          <p:cNvSpPr/>
          <p:nvPr/>
        </p:nvSpPr>
        <p:spPr>
          <a:xfrm>
            <a:off x="8569234" y="5032890"/>
            <a:ext cx="5267257" cy="2491315"/>
          </a:xfrm>
          <a:prstGeom prst="roundRect">
            <a:avLst>
              <a:gd name="adj" fmla="val 4652"/>
            </a:avLst>
          </a:prstGeom>
          <a:solidFill>
            <a:srgbClr val="DADBF1"/>
          </a:solidFill>
          <a:ln w="7620">
            <a:solidFill>
              <a:srgbClr val="C0C1D7"/>
            </a:solidFill>
            <a:prstDash val="solid"/>
          </a:ln>
        </p:spPr>
      </p:sp>
      <p:sp>
        <p:nvSpPr>
          <p:cNvPr id="11" name="Text 8">
            <a:extLst>
              <a:ext uri="{FF2B5EF4-FFF2-40B4-BE49-F238E27FC236}">
                <a16:creationId xmlns:a16="http://schemas.microsoft.com/office/drawing/2014/main" id="{7DBA0CDE-5C4D-88B2-C2DA-807878881F87}"/>
              </a:ext>
            </a:extLst>
          </p:cNvPr>
          <p:cNvSpPr/>
          <p:nvPr/>
        </p:nvSpPr>
        <p:spPr>
          <a:xfrm>
            <a:off x="8987246" y="5267325"/>
            <a:ext cx="4614812" cy="354330"/>
          </a:xfrm>
          <a:prstGeom prst="rect">
            <a:avLst/>
          </a:prstGeom>
          <a:noFill/>
          <a:ln/>
        </p:spPr>
        <p:txBody>
          <a:bodyPr wrap="none" lIns="0" tIns="0" rIns="0" bIns="0" rtlCol="0" anchor="t"/>
          <a:lstStyle/>
          <a:p>
            <a:pPr algn="ctr">
              <a:lnSpc>
                <a:spcPts val="2750"/>
              </a:lnSpc>
            </a:pPr>
            <a:r>
              <a:rPr lang="ar-SA" sz="2400" dirty="0">
                <a:latin typeface="IRANSansWeb(FaNum)" panose="02040503050201020203" pitchFamily="18" charset="-78"/>
                <a:cs typeface="IRANSansWeb(FaNum)" panose="02040503050201020203" pitchFamily="18" charset="-78"/>
              </a:rPr>
              <a:t>نقش شاه</a:t>
            </a:r>
            <a:endParaRPr lang="en-US" sz="2200" dirty="0">
              <a:latin typeface="IRANSansWeb(FaNum)" panose="02040503050201020203" pitchFamily="18" charset="-78"/>
              <a:cs typeface="IRANSansWeb(FaNum)" panose="02040503050201020203" pitchFamily="18" charset="-78"/>
            </a:endParaRPr>
          </a:p>
        </p:txBody>
      </p:sp>
      <p:sp>
        <p:nvSpPr>
          <p:cNvPr id="12" name="Text 9">
            <a:extLst>
              <a:ext uri="{FF2B5EF4-FFF2-40B4-BE49-F238E27FC236}">
                <a16:creationId xmlns:a16="http://schemas.microsoft.com/office/drawing/2014/main" id="{12581537-67A8-31FF-9591-649B9033D3FD}"/>
              </a:ext>
            </a:extLst>
          </p:cNvPr>
          <p:cNvSpPr/>
          <p:nvPr/>
        </p:nvSpPr>
        <p:spPr>
          <a:xfrm>
            <a:off x="8987246" y="5939193"/>
            <a:ext cx="4614812" cy="725805"/>
          </a:xfrm>
          <a:prstGeom prst="rect">
            <a:avLst/>
          </a:prstGeom>
          <a:noFill/>
          <a:ln/>
        </p:spPr>
        <p:txBody>
          <a:bodyPr wrap="square" lIns="0" tIns="0" rIns="0" bIns="0" rtlCol="0" anchor="t"/>
          <a:lstStyle/>
          <a:p>
            <a:pPr algn="ctr">
              <a:lnSpc>
                <a:spcPts val="2850"/>
              </a:lnSpc>
            </a:pPr>
            <a:r>
              <a:rPr lang="ar-SA" sz="1600" dirty="0">
                <a:latin typeface="IRANSansWeb(FaNum)" panose="02040503050201020203" pitchFamily="18" charset="-78"/>
                <a:cs typeface="IRANSansWeb(FaNum)" panose="02040503050201020203" pitchFamily="18" charset="-78"/>
              </a:rPr>
              <a:t>انتصاب نیمی از اعضای مجلس توسط شاه باعث می‌شد که این نهاد، ابزاری برای تقویت قدرت سلطنتی در دوران پهلوی باشد.</a:t>
            </a:r>
            <a:endParaRPr lang="en-US" sz="1750" dirty="0">
              <a:latin typeface="IRANSansWeb(FaNum)" panose="02040503050201020203" pitchFamily="18" charset="-78"/>
              <a:cs typeface="IRANSansWeb(FaNum)" panose="02040503050201020203" pitchFamily="18" charset="-78"/>
            </a:endParaRPr>
          </a:p>
        </p:txBody>
      </p:sp>
    </p:spTree>
    <p:extLst>
      <p:ext uri="{BB962C8B-B14F-4D97-AF65-F5344CB8AC3E}">
        <p14:creationId xmlns:p14="http://schemas.microsoft.com/office/powerpoint/2010/main" val="3571503164"/>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down)">
                                      <p:cBhvr>
                                        <p:cTn id="15" dur="500"/>
                                        <p:tgtEl>
                                          <p:spTgt spid="10"/>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wipe(down)">
                                      <p:cBhvr>
                                        <p:cTn id="18" dur="500"/>
                                        <p:tgtEl>
                                          <p:spTgt spid="11"/>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wipe(down)">
                                      <p:cBhvr>
                                        <p:cTn id="21" dur="500"/>
                                        <p:tgtEl>
                                          <p:spTgt spid="12"/>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grpId="0" nodeType="click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wipe(down)">
                                      <p:cBhvr>
                                        <p:cTn id="26" dur="500"/>
                                        <p:tgtEl>
                                          <p:spTgt spid="8"/>
                                        </p:tgtEl>
                                      </p:cBhvr>
                                    </p:animEffect>
                                  </p:childTnLst>
                                </p:cTn>
                              </p:par>
                              <p:par>
                                <p:cTn id="27" presetID="22" presetClass="entr" presetSubtype="4"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wipe(down)">
                                      <p:cBhvr>
                                        <p:cTn id="29" dur="500"/>
                                        <p:tgtEl>
                                          <p:spTgt spid="9"/>
                                        </p:tgtEl>
                                      </p:cBhvr>
                                    </p:animEffect>
                                  </p:childTnLst>
                                </p:cTn>
                              </p:par>
                              <p:par>
                                <p:cTn id="30" presetID="22" presetClass="entr" presetSubtype="4" fill="hold" nodeType="with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wipe(down)">
                                      <p:cBhvr>
                                        <p:cTn id="3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P spid="11" grpId="0" animBg="1"/>
      <p:bldP spid="1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231A91-CBA3-43BB-FC23-626DAE39AFEF}"/>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2AA339A7-D32E-F259-8543-092B26540395}"/>
              </a:ext>
            </a:extLst>
          </p:cNvPr>
          <p:cNvPicPr>
            <a:picLocks noChangeAspect="1"/>
          </p:cNvPicPr>
          <p:nvPr/>
        </p:nvPicPr>
        <p:blipFill>
          <a:blip r:embed="rId3"/>
          <a:stretch>
            <a:fillRect/>
          </a:stretch>
        </p:blipFill>
        <p:spPr>
          <a:xfrm>
            <a:off x="0" y="0"/>
            <a:ext cx="14630400" cy="2835235"/>
          </a:xfrm>
          <a:prstGeom prst="rect">
            <a:avLst/>
          </a:prstGeom>
        </p:spPr>
      </p:pic>
      <p:sp>
        <p:nvSpPr>
          <p:cNvPr id="3" name="Text 0">
            <a:extLst>
              <a:ext uri="{FF2B5EF4-FFF2-40B4-BE49-F238E27FC236}">
                <a16:creationId xmlns:a16="http://schemas.microsoft.com/office/drawing/2014/main" id="{64A10246-EB75-65AC-8C4F-FD2208997DFC}"/>
              </a:ext>
            </a:extLst>
          </p:cNvPr>
          <p:cNvSpPr/>
          <p:nvPr/>
        </p:nvSpPr>
        <p:spPr>
          <a:xfrm>
            <a:off x="3453705" y="3464904"/>
            <a:ext cx="7722989" cy="708779"/>
          </a:xfrm>
          <a:prstGeom prst="rect">
            <a:avLst/>
          </a:prstGeom>
          <a:noFill/>
          <a:ln/>
        </p:spPr>
        <p:txBody>
          <a:bodyPr wrap="none" lIns="0" tIns="0" rIns="0" bIns="0" rtlCol="0" anchor="t"/>
          <a:lstStyle/>
          <a:p>
            <a:pPr algn="r" rtl="1">
              <a:lnSpc>
                <a:spcPts val="5550"/>
              </a:lnSpc>
            </a:pPr>
            <a:r>
              <a:rPr lang="en-US" sz="4450" b="1" kern="0" spc="-134" dirty="0" err="1">
                <a:solidFill>
                  <a:srgbClr val="000000"/>
                </a:solidFill>
                <a:latin typeface="IRANSansWeb(FaNum)" panose="02040503050201020203" pitchFamily="18" charset="-78"/>
                <a:ea typeface="Inter Bold" pitchFamily="34" charset="-122"/>
                <a:cs typeface="IRANSansWeb(FaNum)" panose="02040503050201020203" pitchFamily="18" charset="-78"/>
              </a:rPr>
              <a:t>مقایسه</a:t>
            </a:r>
            <a:r>
              <a:rPr lang="en-US" sz="4450" b="1" kern="0" spc="-134" dirty="0">
                <a:solidFill>
                  <a:srgbClr val="000000"/>
                </a:solidFill>
                <a:latin typeface="IRANSansWeb(FaNum)" panose="02040503050201020203" pitchFamily="18" charset="-78"/>
                <a:ea typeface="Inter Bold" pitchFamily="34" charset="-122"/>
                <a:cs typeface="IRANSansWeb(FaNum)" panose="02040503050201020203" pitchFamily="18" charset="-78"/>
              </a:rPr>
              <a:t> </a:t>
            </a:r>
            <a:r>
              <a:rPr lang="en-US" sz="4450" b="1" kern="0" spc="-134" dirty="0" err="1">
                <a:solidFill>
                  <a:srgbClr val="000000"/>
                </a:solidFill>
                <a:latin typeface="IRANSansWeb(FaNum)" panose="02040503050201020203" pitchFamily="18" charset="-78"/>
                <a:ea typeface="Inter Bold" pitchFamily="34" charset="-122"/>
                <a:cs typeface="IRANSansWeb(FaNum)" panose="02040503050201020203" pitchFamily="18" charset="-78"/>
              </a:rPr>
              <a:t>مجلس</a:t>
            </a:r>
            <a:r>
              <a:rPr lang="en-US" sz="4450" b="1" kern="0" spc="-134" dirty="0">
                <a:solidFill>
                  <a:srgbClr val="000000"/>
                </a:solidFill>
                <a:latin typeface="IRANSansWeb(FaNum)" panose="02040503050201020203" pitchFamily="18" charset="-78"/>
                <a:ea typeface="Inter Bold" pitchFamily="34" charset="-122"/>
                <a:cs typeface="IRANSansWeb(FaNum)" panose="02040503050201020203" pitchFamily="18" charset="-78"/>
              </a:rPr>
              <a:t> </a:t>
            </a:r>
            <a:r>
              <a:rPr lang="en-US" sz="4450" b="1" kern="0" spc="-134" dirty="0" err="1">
                <a:solidFill>
                  <a:srgbClr val="000000"/>
                </a:solidFill>
                <a:latin typeface="IRANSansWeb(FaNum)" panose="02040503050201020203" pitchFamily="18" charset="-78"/>
                <a:ea typeface="Inter Bold" pitchFamily="34" charset="-122"/>
                <a:cs typeface="IRANSansWeb(FaNum)" panose="02040503050201020203" pitchFamily="18" charset="-78"/>
              </a:rPr>
              <a:t>سنا</a:t>
            </a:r>
            <a:r>
              <a:rPr lang="en-US" sz="4450" b="1" kern="0" spc="-134" dirty="0">
                <a:solidFill>
                  <a:srgbClr val="000000"/>
                </a:solidFill>
                <a:latin typeface="IRANSansWeb(FaNum)" panose="02040503050201020203" pitchFamily="18" charset="-78"/>
                <a:ea typeface="Inter Bold" pitchFamily="34" charset="-122"/>
                <a:cs typeface="IRANSansWeb(FaNum)" panose="02040503050201020203" pitchFamily="18" charset="-78"/>
              </a:rPr>
              <a:t> </a:t>
            </a:r>
            <a:r>
              <a:rPr lang="en-US" sz="4450" b="1" kern="0" spc="-134" dirty="0" err="1">
                <a:solidFill>
                  <a:srgbClr val="000000"/>
                </a:solidFill>
                <a:latin typeface="IRANSansWeb(FaNum)" panose="02040503050201020203" pitchFamily="18" charset="-78"/>
                <a:ea typeface="Inter Bold" pitchFamily="34" charset="-122"/>
                <a:cs typeface="IRANSansWeb(FaNum)" panose="02040503050201020203" pitchFamily="18" charset="-78"/>
              </a:rPr>
              <a:t>با</a:t>
            </a:r>
            <a:r>
              <a:rPr lang="en-US" sz="4450" b="1" kern="0" spc="-134" dirty="0">
                <a:solidFill>
                  <a:srgbClr val="000000"/>
                </a:solidFill>
                <a:latin typeface="IRANSansWeb(FaNum)" panose="02040503050201020203" pitchFamily="18" charset="-78"/>
                <a:ea typeface="Inter Bold" pitchFamily="34" charset="-122"/>
                <a:cs typeface="IRANSansWeb(FaNum)" panose="02040503050201020203" pitchFamily="18" charset="-78"/>
              </a:rPr>
              <a:t> </a:t>
            </a:r>
            <a:r>
              <a:rPr lang="en-US" sz="4450" b="1" kern="0" spc="-134" dirty="0" err="1">
                <a:solidFill>
                  <a:srgbClr val="000000"/>
                </a:solidFill>
                <a:latin typeface="IRANSansWeb(FaNum)" panose="02040503050201020203" pitchFamily="18" charset="-78"/>
                <a:ea typeface="Inter Bold" pitchFamily="34" charset="-122"/>
                <a:cs typeface="IRANSansWeb(FaNum)" panose="02040503050201020203" pitchFamily="18" charset="-78"/>
              </a:rPr>
              <a:t>مجلس</a:t>
            </a:r>
            <a:r>
              <a:rPr lang="en-US" sz="4450" b="1" kern="0" spc="-134" dirty="0">
                <a:solidFill>
                  <a:srgbClr val="000000"/>
                </a:solidFill>
                <a:latin typeface="IRANSansWeb(FaNum)" panose="02040503050201020203" pitchFamily="18" charset="-78"/>
                <a:ea typeface="Inter Bold" pitchFamily="34" charset="-122"/>
                <a:cs typeface="IRANSansWeb(FaNum)" panose="02040503050201020203" pitchFamily="18" charset="-78"/>
              </a:rPr>
              <a:t> </a:t>
            </a:r>
            <a:r>
              <a:rPr lang="en-US" sz="4450" b="1" kern="0" spc="-134" dirty="0" err="1">
                <a:solidFill>
                  <a:srgbClr val="000000"/>
                </a:solidFill>
                <a:latin typeface="IRANSansWeb(FaNum)" panose="02040503050201020203" pitchFamily="18" charset="-78"/>
                <a:ea typeface="Inter Bold" pitchFamily="34" charset="-122"/>
                <a:cs typeface="IRANSansWeb(FaNum)" panose="02040503050201020203" pitchFamily="18" charset="-78"/>
              </a:rPr>
              <a:t>نمایندگان</a:t>
            </a:r>
            <a:endParaRPr lang="en-US" sz="4450" dirty="0">
              <a:latin typeface="IRANSansWeb(FaNum)" panose="02040503050201020203" pitchFamily="18" charset="-78"/>
              <a:cs typeface="IRANSansWeb(FaNum)" panose="02040503050201020203" pitchFamily="18" charset="-78"/>
            </a:endParaRPr>
          </a:p>
        </p:txBody>
      </p:sp>
      <p:sp>
        <p:nvSpPr>
          <p:cNvPr id="7" name="Shape 4">
            <a:extLst>
              <a:ext uri="{FF2B5EF4-FFF2-40B4-BE49-F238E27FC236}">
                <a16:creationId xmlns:a16="http://schemas.microsoft.com/office/drawing/2014/main" id="{99519234-1F1D-3056-CDA6-32BE94D0F149}"/>
              </a:ext>
            </a:extLst>
          </p:cNvPr>
          <p:cNvSpPr/>
          <p:nvPr/>
        </p:nvSpPr>
        <p:spPr>
          <a:xfrm>
            <a:off x="422893" y="5032890"/>
            <a:ext cx="5638274" cy="2491314"/>
          </a:xfrm>
          <a:prstGeom prst="roundRect">
            <a:avLst>
              <a:gd name="adj" fmla="val 4652"/>
            </a:avLst>
          </a:prstGeom>
          <a:solidFill>
            <a:srgbClr val="DADBF1"/>
          </a:solidFill>
          <a:ln w="7620">
            <a:solidFill>
              <a:srgbClr val="C0C1D7"/>
            </a:solidFill>
            <a:prstDash val="solid"/>
          </a:ln>
        </p:spPr>
      </p:sp>
      <p:sp>
        <p:nvSpPr>
          <p:cNvPr id="8" name="Text 5">
            <a:extLst>
              <a:ext uri="{FF2B5EF4-FFF2-40B4-BE49-F238E27FC236}">
                <a16:creationId xmlns:a16="http://schemas.microsoft.com/office/drawing/2014/main" id="{675F6AE1-D465-7DDA-6E76-B2AE59F03893}"/>
              </a:ext>
            </a:extLst>
          </p:cNvPr>
          <p:cNvSpPr/>
          <p:nvPr/>
        </p:nvSpPr>
        <p:spPr>
          <a:xfrm>
            <a:off x="657327" y="5267324"/>
            <a:ext cx="4946638" cy="354330"/>
          </a:xfrm>
          <a:prstGeom prst="rect">
            <a:avLst/>
          </a:prstGeom>
          <a:noFill/>
          <a:ln/>
        </p:spPr>
        <p:txBody>
          <a:bodyPr wrap="none" lIns="0" tIns="0" rIns="0" bIns="0" rtlCol="0" anchor="t"/>
          <a:lstStyle/>
          <a:p>
            <a:pPr algn="ctr" rtl="1">
              <a:lnSpc>
                <a:spcPts val="2750"/>
              </a:lnSpc>
            </a:pPr>
            <a:r>
              <a:rPr lang="en-US" sz="2200" b="1" kern="0" spc="-67" dirty="0" err="1">
                <a:solidFill>
                  <a:srgbClr val="000000"/>
                </a:solidFill>
                <a:latin typeface="IRANSansWeb(FaNum)" panose="02040503050201020203" pitchFamily="18" charset="-78"/>
                <a:ea typeface="Inter Bold" pitchFamily="34" charset="-122"/>
                <a:cs typeface="IRANSansWeb(FaNum)" panose="02040503050201020203" pitchFamily="18" charset="-78"/>
              </a:rPr>
              <a:t>مجلس</a:t>
            </a:r>
            <a:r>
              <a:rPr lang="en-US" sz="2200" b="1" kern="0" spc="-67" dirty="0">
                <a:solidFill>
                  <a:srgbClr val="000000"/>
                </a:solidFill>
                <a:latin typeface="IRANSansWeb(FaNum)" panose="02040503050201020203" pitchFamily="18" charset="-78"/>
                <a:ea typeface="Inter Bold" pitchFamily="34" charset="-122"/>
                <a:cs typeface="IRANSansWeb(FaNum)" panose="02040503050201020203" pitchFamily="18" charset="-78"/>
              </a:rPr>
              <a:t> </a:t>
            </a:r>
            <a:r>
              <a:rPr lang="en-US" sz="2200" b="1" kern="0" spc="-67" dirty="0" err="1">
                <a:solidFill>
                  <a:srgbClr val="000000"/>
                </a:solidFill>
                <a:latin typeface="IRANSansWeb(FaNum)" panose="02040503050201020203" pitchFamily="18" charset="-78"/>
                <a:ea typeface="Inter Bold" pitchFamily="34" charset="-122"/>
                <a:cs typeface="IRANSansWeb(FaNum)" panose="02040503050201020203" pitchFamily="18" charset="-78"/>
              </a:rPr>
              <a:t>سنا</a:t>
            </a:r>
            <a:endParaRPr lang="en-US" sz="2200" dirty="0">
              <a:latin typeface="IRANSansWeb(FaNum)" panose="02040503050201020203" pitchFamily="18" charset="-78"/>
              <a:cs typeface="IRANSansWeb(FaNum)" panose="02040503050201020203" pitchFamily="18" charset="-78"/>
            </a:endParaRPr>
          </a:p>
        </p:txBody>
      </p:sp>
      <p:sp>
        <p:nvSpPr>
          <p:cNvPr id="9" name="Text 6">
            <a:extLst>
              <a:ext uri="{FF2B5EF4-FFF2-40B4-BE49-F238E27FC236}">
                <a16:creationId xmlns:a16="http://schemas.microsoft.com/office/drawing/2014/main" id="{9BA24EAC-CD31-06DB-A6A7-895400CB8F99}"/>
              </a:ext>
            </a:extLst>
          </p:cNvPr>
          <p:cNvSpPr/>
          <p:nvPr/>
        </p:nvSpPr>
        <p:spPr>
          <a:xfrm>
            <a:off x="657326" y="5894782"/>
            <a:ext cx="4946639" cy="1088708"/>
          </a:xfrm>
          <a:prstGeom prst="rect">
            <a:avLst/>
          </a:prstGeom>
          <a:noFill/>
          <a:ln/>
        </p:spPr>
        <p:txBody>
          <a:bodyPr wrap="square" lIns="0" tIns="0" rIns="0" bIns="0" rtlCol="0" anchor="t"/>
          <a:lstStyle/>
          <a:p>
            <a:pPr algn="ctr" rtl="1">
              <a:lnSpc>
                <a:spcPts val="2850"/>
              </a:lnSpc>
            </a:pPr>
            <a:r>
              <a:rPr lang="en-US" sz="1750" kern="0" spc="-36" dirty="0" err="1">
                <a:solidFill>
                  <a:srgbClr val="272525"/>
                </a:solidFill>
                <a:latin typeface="IRANSansWeb(FaNum)" panose="02040503050201020203" pitchFamily="18" charset="-78"/>
                <a:ea typeface="Inter" pitchFamily="34" charset="-122"/>
                <a:cs typeface="IRANSansWeb(FaNum)" panose="02040503050201020203" pitchFamily="18" charset="-78"/>
              </a:rPr>
              <a:t>مجلس</a:t>
            </a:r>
            <a:r>
              <a:rPr lang="en-US" sz="1750" kern="0" spc="-36" dirty="0">
                <a:solidFill>
                  <a:srgbClr val="272525"/>
                </a:solidFill>
                <a:latin typeface="IRANSansWeb(FaNum)" panose="02040503050201020203" pitchFamily="18" charset="-78"/>
                <a:ea typeface="Inter" pitchFamily="34" charset="-122"/>
                <a:cs typeface="IRANSansWeb(FaNum)" panose="02040503050201020203" pitchFamily="18" charset="-78"/>
              </a:rPr>
              <a:t> </a:t>
            </a:r>
            <a:r>
              <a:rPr lang="en-US" sz="1750" kern="0" spc="-36" dirty="0" err="1">
                <a:solidFill>
                  <a:srgbClr val="272525"/>
                </a:solidFill>
                <a:latin typeface="IRANSansWeb(FaNum)" panose="02040503050201020203" pitchFamily="18" charset="-78"/>
                <a:ea typeface="Inter" pitchFamily="34" charset="-122"/>
                <a:cs typeface="IRANSansWeb(FaNum)" panose="02040503050201020203" pitchFamily="18" charset="-78"/>
              </a:rPr>
              <a:t>سنا</a:t>
            </a:r>
            <a:r>
              <a:rPr lang="en-US" sz="1750" kern="0" spc="-36" dirty="0">
                <a:solidFill>
                  <a:srgbClr val="272525"/>
                </a:solidFill>
                <a:latin typeface="IRANSansWeb(FaNum)" panose="02040503050201020203" pitchFamily="18" charset="-78"/>
                <a:ea typeface="Inter" pitchFamily="34" charset="-122"/>
                <a:cs typeface="IRANSansWeb(FaNum)" panose="02040503050201020203" pitchFamily="18" charset="-78"/>
              </a:rPr>
              <a:t> </a:t>
            </a:r>
            <a:r>
              <a:rPr lang="en-US" sz="1750" kern="0" spc="-36" dirty="0" err="1">
                <a:solidFill>
                  <a:srgbClr val="272525"/>
                </a:solidFill>
                <a:latin typeface="IRANSansWeb(FaNum)" panose="02040503050201020203" pitchFamily="18" charset="-78"/>
                <a:ea typeface="Inter" pitchFamily="34" charset="-122"/>
                <a:cs typeface="IRANSansWeb(FaNum)" panose="02040503050201020203" pitchFamily="18" charset="-78"/>
              </a:rPr>
              <a:t>نقش</a:t>
            </a:r>
            <a:r>
              <a:rPr lang="en-US" sz="1750" kern="0" spc="-36" dirty="0">
                <a:solidFill>
                  <a:srgbClr val="272525"/>
                </a:solidFill>
                <a:latin typeface="IRANSansWeb(FaNum)" panose="02040503050201020203" pitchFamily="18" charset="-78"/>
                <a:ea typeface="Inter" pitchFamily="34" charset="-122"/>
                <a:cs typeface="IRANSansWeb(FaNum)" panose="02040503050201020203" pitchFamily="18" charset="-78"/>
              </a:rPr>
              <a:t> </a:t>
            </a:r>
            <a:r>
              <a:rPr lang="en-US" sz="1750" kern="0" spc="-36" dirty="0" err="1">
                <a:solidFill>
                  <a:srgbClr val="272525"/>
                </a:solidFill>
                <a:latin typeface="IRANSansWeb(FaNum)" panose="02040503050201020203" pitchFamily="18" charset="-78"/>
                <a:ea typeface="Inter" pitchFamily="34" charset="-122"/>
                <a:cs typeface="IRANSansWeb(FaNum)" panose="02040503050201020203" pitchFamily="18" charset="-78"/>
              </a:rPr>
              <a:t>نظارتی</a:t>
            </a:r>
            <a:r>
              <a:rPr lang="en-US" sz="1750" kern="0" spc="-36" dirty="0">
                <a:solidFill>
                  <a:srgbClr val="272525"/>
                </a:solidFill>
                <a:latin typeface="IRANSansWeb(FaNum)" panose="02040503050201020203" pitchFamily="18" charset="-78"/>
                <a:ea typeface="Inter" pitchFamily="34" charset="-122"/>
                <a:cs typeface="IRANSansWeb(FaNum)" panose="02040503050201020203" pitchFamily="18" charset="-78"/>
              </a:rPr>
              <a:t> و </a:t>
            </a:r>
            <a:r>
              <a:rPr lang="en-US" sz="1750" kern="0" spc="-36" dirty="0" err="1">
                <a:solidFill>
                  <a:srgbClr val="272525"/>
                </a:solidFill>
                <a:latin typeface="IRANSansWeb(FaNum)" panose="02040503050201020203" pitchFamily="18" charset="-78"/>
                <a:ea typeface="Inter" pitchFamily="34" charset="-122"/>
                <a:cs typeface="IRANSansWeb(FaNum)" panose="02040503050201020203" pitchFamily="18" charset="-78"/>
              </a:rPr>
              <a:t>تعدیل‌کننده</a:t>
            </a:r>
            <a:r>
              <a:rPr lang="en-US" sz="1750" kern="0" spc="-36" dirty="0">
                <a:solidFill>
                  <a:srgbClr val="272525"/>
                </a:solidFill>
                <a:latin typeface="IRANSansWeb(FaNum)" panose="02040503050201020203" pitchFamily="18" charset="-78"/>
                <a:ea typeface="Inter" pitchFamily="34" charset="-122"/>
                <a:cs typeface="IRANSansWeb(FaNum)" panose="02040503050201020203" pitchFamily="18" charset="-78"/>
              </a:rPr>
              <a:t> </a:t>
            </a:r>
            <a:r>
              <a:rPr lang="en-US" sz="1750" kern="0" spc="-36" dirty="0" err="1">
                <a:solidFill>
                  <a:srgbClr val="272525"/>
                </a:solidFill>
                <a:latin typeface="IRANSansWeb(FaNum)" panose="02040503050201020203" pitchFamily="18" charset="-78"/>
                <a:ea typeface="Inter" pitchFamily="34" charset="-122"/>
                <a:cs typeface="IRANSansWeb(FaNum)" panose="02040503050201020203" pitchFamily="18" charset="-78"/>
              </a:rPr>
              <a:t>دارد</a:t>
            </a:r>
            <a:r>
              <a:rPr lang="en-US" sz="1750" kern="0" spc="-36" dirty="0">
                <a:solidFill>
                  <a:srgbClr val="272525"/>
                </a:solidFill>
                <a:latin typeface="IRANSansWeb(FaNum)" panose="02040503050201020203" pitchFamily="18" charset="-78"/>
                <a:ea typeface="Inter" pitchFamily="34" charset="-122"/>
                <a:cs typeface="IRANSansWeb(FaNum)" panose="02040503050201020203" pitchFamily="18" charset="-78"/>
              </a:rPr>
              <a:t> و </a:t>
            </a:r>
            <a:r>
              <a:rPr lang="en-US" sz="1750" kern="0" spc="-36" dirty="0" err="1">
                <a:solidFill>
                  <a:srgbClr val="272525"/>
                </a:solidFill>
                <a:latin typeface="IRANSansWeb(FaNum)" panose="02040503050201020203" pitchFamily="18" charset="-78"/>
                <a:ea typeface="Inter" pitchFamily="34" charset="-122"/>
                <a:cs typeface="IRANSansWeb(FaNum)" panose="02040503050201020203" pitchFamily="18" charset="-78"/>
              </a:rPr>
              <a:t>اختیارات</a:t>
            </a:r>
            <a:r>
              <a:rPr lang="en-US" sz="1750" kern="0" spc="-36" dirty="0">
                <a:solidFill>
                  <a:srgbClr val="272525"/>
                </a:solidFill>
                <a:latin typeface="IRANSansWeb(FaNum)" panose="02040503050201020203" pitchFamily="18" charset="-78"/>
                <a:ea typeface="Inter" pitchFamily="34" charset="-122"/>
                <a:cs typeface="IRANSansWeb(FaNum)" panose="02040503050201020203" pitchFamily="18" charset="-78"/>
              </a:rPr>
              <a:t> </a:t>
            </a:r>
            <a:r>
              <a:rPr lang="en-US" sz="1750" kern="0" spc="-36" dirty="0" err="1">
                <a:solidFill>
                  <a:srgbClr val="272525"/>
                </a:solidFill>
                <a:latin typeface="IRANSansWeb(FaNum)" panose="02040503050201020203" pitchFamily="18" charset="-78"/>
                <a:ea typeface="Inter" pitchFamily="34" charset="-122"/>
                <a:cs typeface="IRANSansWeb(FaNum)" panose="02040503050201020203" pitchFamily="18" charset="-78"/>
              </a:rPr>
              <a:t>محدودتری</a:t>
            </a:r>
            <a:r>
              <a:rPr lang="en-US" sz="1750" kern="0" spc="-36" dirty="0">
                <a:solidFill>
                  <a:srgbClr val="272525"/>
                </a:solidFill>
                <a:latin typeface="IRANSansWeb(FaNum)" panose="02040503050201020203" pitchFamily="18" charset="-78"/>
                <a:ea typeface="Inter" pitchFamily="34" charset="-122"/>
                <a:cs typeface="IRANSansWeb(FaNum)" panose="02040503050201020203" pitchFamily="18" charset="-78"/>
              </a:rPr>
              <a:t> </a:t>
            </a:r>
            <a:r>
              <a:rPr lang="en-US" sz="1750" kern="0" spc="-36" dirty="0" err="1">
                <a:solidFill>
                  <a:srgbClr val="272525"/>
                </a:solidFill>
                <a:latin typeface="IRANSansWeb(FaNum)" panose="02040503050201020203" pitchFamily="18" charset="-78"/>
                <a:ea typeface="Inter" pitchFamily="34" charset="-122"/>
                <a:cs typeface="IRANSansWeb(FaNum)" panose="02040503050201020203" pitchFamily="18" charset="-78"/>
              </a:rPr>
              <a:t>نسبت</a:t>
            </a:r>
            <a:r>
              <a:rPr lang="en-US" sz="1750" kern="0" spc="-36" dirty="0">
                <a:solidFill>
                  <a:srgbClr val="272525"/>
                </a:solidFill>
                <a:latin typeface="IRANSansWeb(FaNum)" panose="02040503050201020203" pitchFamily="18" charset="-78"/>
                <a:ea typeface="Inter" pitchFamily="34" charset="-122"/>
                <a:cs typeface="IRANSansWeb(FaNum)" panose="02040503050201020203" pitchFamily="18" charset="-78"/>
              </a:rPr>
              <a:t> </a:t>
            </a:r>
            <a:r>
              <a:rPr lang="en-US" sz="1750" kern="0" spc="-36" dirty="0" err="1">
                <a:solidFill>
                  <a:srgbClr val="272525"/>
                </a:solidFill>
                <a:latin typeface="IRANSansWeb(FaNum)" panose="02040503050201020203" pitchFamily="18" charset="-78"/>
                <a:ea typeface="Inter" pitchFamily="34" charset="-122"/>
                <a:cs typeface="IRANSansWeb(FaNum)" panose="02040503050201020203" pitchFamily="18" charset="-78"/>
              </a:rPr>
              <a:t>به</a:t>
            </a:r>
            <a:r>
              <a:rPr lang="en-US" sz="1750" kern="0" spc="-36" dirty="0">
                <a:solidFill>
                  <a:srgbClr val="272525"/>
                </a:solidFill>
                <a:latin typeface="IRANSansWeb(FaNum)" panose="02040503050201020203" pitchFamily="18" charset="-78"/>
                <a:ea typeface="Inter" pitchFamily="34" charset="-122"/>
                <a:cs typeface="IRANSansWeb(FaNum)" panose="02040503050201020203" pitchFamily="18" charset="-78"/>
              </a:rPr>
              <a:t> </a:t>
            </a:r>
            <a:r>
              <a:rPr lang="en-US" sz="1750" kern="0" spc="-36" dirty="0" err="1">
                <a:solidFill>
                  <a:srgbClr val="272525"/>
                </a:solidFill>
                <a:latin typeface="IRANSansWeb(FaNum)" panose="02040503050201020203" pitchFamily="18" charset="-78"/>
                <a:ea typeface="Inter" pitchFamily="34" charset="-122"/>
                <a:cs typeface="IRANSansWeb(FaNum)" panose="02040503050201020203" pitchFamily="18" charset="-78"/>
              </a:rPr>
              <a:t>مجلس</a:t>
            </a:r>
            <a:r>
              <a:rPr lang="en-US" sz="1750" kern="0" spc="-36" dirty="0">
                <a:solidFill>
                  <a:srgbClr val="272525"/>
                </a:solidFill>
                <a:latin typeface="IRANSansWeb(FaNum)" panose="02040503050201020203" pitchFamily="18" charset="-78"/>
                <a:ea typeface="Inter" pitchFamily="34" charset="-122"/>
                <a:cs typeface="IRANSansWeb(FaNum)" panose="02040503050201020203" pitchFamily="18" charset="-78"/>
              </a:rPr>
              <a:t> </a:t>
            </a:r>
            <a:r>
              <a:rPr lang="en-US" sz="1750" kern="0" spc="-36" dirty="0" err="1">
                <a:solidFill>
                  <a:srgbClr val="272525"/>
                </a:solidFill>
                <a:latin typeface="IRANSansWeb(FaNum)" panose="02040503050201020203" pitchFamily="18" charset="-78"/>
                <a:ea typeface="Inter" pitchFamily="34" charset="-122"/>
                <a:cs typeface="IRANSansWeb(FaNum)" panose="02040503050201020203" pitchFamily="18" charset="-78"/>
              </a:rPr>
              <a:t>نمایندگان</a:t>
            </a:r>
            <a:r>
              <a:rPr lang="en-US" sz="1750" kern="0" spc="-36" dirty="0">
                <a:solidFill>
                  <a:srgbClr val="272525"/>
                </a:solidFill>
                <a:latin typeface="IRANSansWeb(FaNum)" panose="02040503050201020203" pitchFamily="18" charset="-78"/>
                <a:ea typeface="Inter" pitchFamily="34" charset="-122"/>
                <a:cs typeface="IRANSansWeb(FaNum)" panose="02040503050201020203" pitchFamily="18" charset="-78"/>
              </a:rPr>
              <a:t> </a:t>
            </a:r>
            <a:r>
              <a:rPr lang="en-US" sz="1750" kern="0" spc="-36" dirty="0" err="1">
                <a:solidFill>
                  <a:srgbClr val="272525"/>
                </a:solidFill>
                <a:latin typeface="IRANSansWeb(FaNum)" panose="02040503050201020203" pitchFamily="18" charset="-78"/>
                <a:ea typeface="Inter" pitchFamily="34" charset="-122"/>
                <a:cs typeface="IRANSansWeb(FaNum)" panose="02040503050201020203" pitchFamily="18" charset="-78"/>
              </a:rPr>
              <a:t>دارد</a:t>
            </a:r>
            <a:r>
              <a:rPr lang="en-US" sz="1750" kern="0" spc="-36" dirty="0">
                <a:solidFill>
                  <a:srgbClr val="272525"/>
                </a:solidFill>
                <a:latin typeface="IRANSansWeb(FaNum)" panose="02040503050201020203" pitchFamily="18" charset="-78"/>
                <a:ea typeface="Inter" pitchFamily="34" charset="-122"/>
                <a:cs typeface="IRANSansWeb(FaNum)" panose="02040503050201020203" pitchFamily="18" charset="-78"/>
              </a:rPr>
              <a:t>.</a:t>
            </a:r>
            <a:endParaRPr lang="en-US" sz="1750" dirty="0">
              <a:latin typeface="IRANSansWeb(FaNum)" panose="02040503050201020203" pitchFamily="18" charset="-78"/>
              <a:cs typeface="IRANSansWeb(FaNum)" panose="02040503050201020203" pitchFamily="18" charset="-78"/>
            </a:endParaRPr>
          </a:p>
        </p:txBody>
      </p:sp>
      <p:sp>
        <p:nvSpPr>
          <p:cNvPr id="10" name="Shape 7">
            <a:extLst>
              <a:ext uri="{FF2B5EF4-FFF2-40B4-BE49-F238E27FC236}">
                <a16:creationId xmlns:a16="http://schemas.microsoft.com/office/drawing/2014/main" id="{6D74C2F8-B0FC-8A46-7558-5DBA3592654D}"/>
              </a:ext>
            </a:extLst>
          </p:cNvPr>
          <p:cNvSpPr/>
          <p:nvPr/>
        </p:nvSpPr>
        <p:spPr>
          <a:xfrm>
            <a:off x="8569234" y="5032890"/>
            <a:ext cx="5267257" cy="2491315"/>
          </a:xfrm>
          <a:prstGeom prst="roundRect">
            <a:avLst>
              <a:gd name="adj" fmla="val 4652"/>
            </a:avLst>
          </a:prstGeom>
          <a:solidFill>
            <a:srgbClr val="DADBF1"/>
          </a:solidFill>
          <a:ln w="7620">
            <a:solidFill>
              <a:srgbClr val="C0C1D7"/>
            </a:solidFill>
            <a:prstDash val="solid"/>
          </a:ln>
        </p:spPr>
      </p:sp>
      <p:sp>
        <p:nvSpPr>
          <p:cNvPr id="11" name="Text 8">
            <a:extLst>
              <a:ext uri="{FF2B5EF4-FFF2-40B4-BE49-F238E27FC236}">
                <a16:creationId xmlns:a16="http://schemas.microsoft.com/office/drawing/2014/main" id="{E5BC908C-C689-4CF3-FFE6-E8477E806B86}"/>
              </a:ext>
            </a:extLst>
          </p:cNvPr>
          <p:cNvSpPr/>
          <p:nvPr/>
        </p:nvSpPr>
        <p:spPr>
          <a:xfrm>
            <a:off x="8987246" y="5267325"/>
            <a:ext cx="4614812" cy="354330"/>
          </a:xfrm>
          <a:prstGeom prst="rect">
            <a:avLst/>
          </a:prstGeom>
          <a:noFill/>
          <a:ln/>
        </p:spPr>
        <p:txBody>
          <a:bodyPr wrap="none" lIns="0" tIns="0" rIns="0" bIns="0" rtlCol="0" anchor="t"/>
          <a:lstStyle/>
          <a:p>
            <a:pPr algn="ctr" rtl="1">
              <a:lnSpc>
                <a:spcPts val="2750"/>
              </a:lnSpc>
            </a:pPr>
            <a:r>
              <a:rPr lang="en-US" sz="2200" b="1" kern="0" spc="-67" dirty="0" err="1">
                <a:solidFill>
                  <a:srgbClr val="000000"/>
                </a:solidFill>
                <a:latin typeface="IRANSansWeb(FaNum)" panose="02040503050201020203" pitchFamily="18" charset="-78"/>
                <a:ea typeface="Inter Bold" pitchFamily="34" charset="-122"/>
                <a:cs typeface="IRANSansWeb(FaNum)" panose="02040503050201020203" pitchFamily="18" charset="-78"/>
              </a:rPr>
              <a:t>مجلس</a:t>
            </a:r>
            <a:r>
              <a:rPr lang="en-US" sz="2200" b="1" kern="0" spc="-67" dirty="0">
                <a:solidFill>
                  <a:srgbClr val="000000"/>
                </a:solidFill>
                <a:latin typeface="IRANSansWeb(FaNum)" panose="02040503050201020203" pitchFamily="18" charset="-78"/>
                <a:ea typeface="Inter Bold" pitchFamily="34" charset="-122"/>
                <a:cs typeface="IRANSansWeb(FaNum)" panose="02040503050201020203" pitchFamily="18" charset="-78"/>
              </a:rPr>
              <a:t> </a:t>
            </a:r>
            <a:r>
              <a:rPr lang="en-US" sz="2200" b="1" kern="0" spc="-67" dirty="0" err="1">
                <a:solidFill>
                  <a:srgbClr val="000000"/>
                </a:solidFill>
                <a:latin typeface="IRANSansWeb(FaNum)" panose="02040503050201020203" pitchFamily="18" charset="-78"/>
                <a:ea typeface="Inter Bold" pitchFamily="34" charset="-122"/>
                <a:cs typeface="IRANSansWeb(FaNum)" panose="02040503050201020203" pitchFamily="18" charset="-78"/>
              </a:rPr>
              <a:t>نمایندگان</a:t>
            </a:r>
            <a:endParaRPr lang="en-US" sz="2200" dirty="0">
              <a:latin typeface="IRANSansWeb(FaNum)" panose="02040503050201020203" pitchFamily="18" charset="-78"/>
              <a:cs typeface="IRANSansWeb(FaNum)" panose="02040503050201020203" pitchFamily="18" charset="-78"/>
            </a:endParaRPr>
          </a:p>
        </p:txBody>
      </p:sp>
      <p:sp>
        <p:nvSpPr>
          <p:cNvPr id="12" name="Text 9">
            <a:extLst>
              <a:ext uri="{FF2B5EF4-FFF2-40B4-BE49-F238E27FC236}">
                <a16:creationId xmlns:a16="http://schemas.microsoft.com/office/drawing/2014/main" id="{315A7B2F-389E-385D-52B1-4F6D786010C3}"/>
              </a:ext>
            </a:extLst>
          </p:cNvPr>
          <p:cNvSpPr/>
          <p:nvPr/>
        </p:nvSpPr>
        <p:spPr>
          <a:xfrm>
            <a:off x="8987246" y="5939193"/>
            <a:ext cx="4614812" cy="725805"/>
          </a:xfrm>
          <a:prstGeom prst="rect">
            <a:avLst/>
          </a:prstGeom>
          <a:noFill/>
          <a:ln/>
        </p:spPr>
        <p:txBody>
          <a:bodyPr wrap="square" lIns="0" tIns="0" rIns="0" bIns="0" rtlCol="0" anchor="t"/>
          <a:lstStyle/>
          <a:p>
            <a:pPr algn="ctr" rtl="1">
              <a:lnSpc>
                <a:spcPts val="2850"/>
              </a:lnSpc>
            </a:pPr>
            <a:r>
              <a:rPr lang="en-US" sz="1750" kern="0" spc="-36" dirty="0" err="1">
                <a:solidFill>
                  <a:srgbClr val="272525"/>
                </a:solidFill>
                <a:latin typeface="IRANSansWeb(FaNum)" panose="02040503050201020203" pitchFamily="18" charset="-78"/>
                <a:ea typeface="Inter" pitchFamily="34" charset="-122"/>
                <a:cs typeface="IRANSansWeb(FaNum)" panose="02040503050201020203" pitchFamily="18" charset="-78"/>
              </a:rPr>
              <a:t>مجلس</a:t>
            </a:r>
            <a:r>
              <a:rPr lang="en-US" sz="1750" kern="0" spc="-36" dirty="0">
                <a:solidFill>
                  <a:srgbClr val="272525"/>
                </a:solidFill>
                <a:latin typeface="IRANSansWeb(FaNum)" panose="02040503050201020203" pitchFamily="18" charset="-78"/>
                <a:ea typeface="Inter" pitchFamily="34" charset="-122"/>
                <a:cs typeface="IRANSansWeb(FaNum)" panose="02040503050201020203" pitchFamily="18" charset="-78"/>
              </a:rPr>
              <a:t> </a:t>
            </a:r>
            <a:r>
              <a:rPr lang="en-US" sz="1750" kern="0" spc="-36" dirty="0" err="1">
                <a:solidFill>
                  <a:srgbClr val="272525"/>
                </a:solidFill>
                <a:latin typeface="IRANSansWeb(FaNum)" panose="02040503050201020203" pitchFamily="18" charset="-78"/>
                <a:ea typeface="Inter" pitchFamily="34" charset="-122"/>
                <a:cs typeface="IRANSansWeb(FaNum)" panose="02040503050201020203" pitchFamily="18" charset="-78"/>
              </a:rPr>
              <a:t>نمایندگان</a:t>
            </a:r>
            <a:r>
              <a:rPr lang="en-US" sz="1750" kern="0" spc="-36" dirty="0">
                <a:solidFill>
                  <a:srgbClr val="272525"/>
                </a:solidFill>
                <a:latin typeface="IRANSansWeb(FaNum)" panose="02040503050201020203" pitchFamily="18" charset="-78"/>
                <a:ea typeface="Inter" pitchFamily="34" charset="-122"/>
                <a:cs typeface="IRANSansWeb(FaNum)" panose="02040503050201020203" pitchFamily="18" charset="-78"/>
              </a:rPr>
              <a:t> </a:t>
            </a:r>
            <a:r>
              <a:rPr lang="en-US" sz="1750" kern="0" spc="-36" dirty="0" err="1">
                <a:solidFill>
                  <a:srgbClr val="272525"/>
                </a:solidFill>
                <a:latin typeface="IRANSansWeb(FaNum)" panose="02040503050201020203" pitchFamily="18" charset="-78"/>
                <a:ea typeface="Inter" pitchFamily="34" charset="-122"/>
                <a:cs typeface="IRANSansWeb(FaNum)" panose="02040503050201020203" pitchFamily="18" charset="-78"/>
              </a:rPr>
              <a:t>اصلی‌ترین</a:t>
            </a:r>
            <a:r>
              <a:rPr lang="en-US" sz="1750" kern="0" spc="-36" dirty="0">
                <a:solidFill>
                  <a:srgbClr val="272525"/>
                </a:solidFill>
                <a:latin typeface="IRANSansWeb(FaNum)" panose="02040503050201020203" pitchFamily="18" charset="-78"/>
                <a:ea typeface="Inter" pitchFamily="34" charset="-122"/>
                <a:cs typeface="IRANSansWeb(FaNum)" panose="02040503050201020203" pitchFamily="18" charset="-78"/>
              </a:rPr>
              <a:t> </a:t>
            </a:r>
            <a:r>
              <a:rPr lang="en-US" sz="1750" kern="0" spc="-36" dirty="0" err="1">
                <a:solidFill>
                  <a:srgbClr val="272525"/>
                </a:solidFill>
                <a:latin typeface="IRANSansWeb(FaNum)" panose="02040503050201020203" pitchFamily="18" charset="-78"/>
                <a:ea typeface="Inter" pitchFamily="34" charset="-122"/>
                <a:cs typeface="IRANSansWeb(FaNum)" panose="02040503050201020203" pitchFamily="18" charset="-78"/>
              </a:rPr>
              <a:t>مرجع</a:t>
            </a:r>
            <a:r>
              <a:rPr lang="en-US" sz="1750" kern="0" spc="-36" dirty="0">
                <a:solidFill>
                  <a:srgbClr val="272525"/>
                </a:solidFill>
                <a:latin typeface="IRANSansWeb(FaNum)" panose="02040503050201020203" pitchFamily="18" charset="-78"/>
                <a:ea typeface="Inter" pitchFamily="34" charset="-122"/>
                <a:cs typeface="IRANSansWeb(FaNum)" panose="02040503050201020203" pitchFamily="18" charset="-78"/>
              </a:rPr>
              <a:t> </a:t>
            </a:r>
            <a:r>
              <a:rPr lang="en-US" sz="1750" kern="0" spc="-36" dirty="0" err="1">
                <a:solidFill>
                  <a:srgbClr val="272525"/>
                </a:solidFill>
                <a:latin typeface="IRANSansWeb(FaNum)" panose="02040503050201020203" pitchFamily="18" charset="-78"/>
                <a:ea typeface="Inter" pitchFamily="34" charset="-122"/>
                <a:cs typeface="IRANSansWeb(FaNum)" panose="02040503050201020203" pitchFamily="18" charset="-78"/>
              </a:rPr>
              <a:t>قانون‌گذاری</a:t>
            </a:r>
            <a:r>
              <a:rPr lang="en-US" sz="1750" kern="0" spc="-36" dirty="0">
                <a:solidFill>
                  <a:srgbClr val="272525"/>
                </a:solidFill>
                <a:latin typeface="IRANSansWeb(FaNum)" panose="02040503050201020203" pitchFamily="18" charset="-78"/>
                <a:ea typeface="Inter" pitchFamily="34" charset="-122"/>
                <a:cs typeface="IRANSansWeb(FaNum)" panose="02040503050201020203" pitchFamily="18" charset="-78"/>
              </a:rPr>
              <a:t> </a:t>
            </a:r>
            <a:r>
              <a:rPr lang="en-US" sz="1750" kern="0" spc="-36" dirty="0" err="1">
                <a:solidFill>
                  <a:srgbClr val="272525"/>
                </a:solidFill>
                <a:latin typeface="IRANSansWeb(FaNum)" panose="02040503050201020203" pitchFamily="18" charset="-78"/>
                <a:ea typeface="Inter" pitchFamily="34" charset="-122"/>
                <a:cs typeface="IRANSansWeb(FaNum)" panose="02040503050201020203" pitchFamily="18" charset="-78"/>
              </a:rPr>
              <a:t>در</a:t>
            </a:r>
            <a:r>
              <a:rPr lang="en-US" sz="1750" kern="0" spc="-36" dirty="0">
                <a:solidFill>
                  <a:srgbClr val="272525"/>
                </a:solidFill>
                <a:latin typeface="IRANSansWeb(FaNum)" panose="02040503050201020203" pitchFamily="18" charset="-78"/>
                <a:ea typeface="Inter" pitchFamily="34" charset="-122"/>
                <a:cs typeface="IRANSansWeb(FaNum)" panose="02040503050201020203" pitchFamily="18" charset="-78"/>
              </a:rPr>
              <a:t> </a:t>
            </a:r>
            <a:r>
              <a:rPr lang="en-US" sz="1750" kern="0" spc="-36" dirty="0" err="1">
                <a:solidFill>
                  <a:srgbClr val="272525"/>
                </a:solidFill>
                <a:latin typeface="IRANSansWeb(FaNum)" panose="02040503050201020203" pitchFamily="18" charset="-78"/>
                <a:ea typeface="Inter" pitchFamily="34" charset="-122"/>
                <a:cs typeface="IRANSansWeb(FaNum)" panose="02040503050201020203" pitchFamily="18" charset="-78"/>
              </a:rPr>
              <a:t>کشور</a:t>
            </a:r>
            <a:r>
              <a:rPr lang="en-US" sz="1750" kern="0" spc="-36" dirty="0">
                <a:solidFill>
                  <a:srgbClr val="272525"/>
                </a:solidFill>
                <a:latin typeface="IRANSansWeb(FaNum)" panose="02040503050201020203" pitchFamily="18" charset="-78"/>
                <a:ea typeface="Inter" pitchFamily="34" charset="-122"/>
                <a:cs typeface="IRANSansWeb(FaNum)" panose="02040503050201020203" pitchFamily="18" charset="-78"/>
              </a:rPr>
              <a:t> </a:t>
            </a:r>
            <a:r>
              <a:rPr lang="en-US" sz="1750" kern="0" spc="-36" dirty="0" err="1">
                <a:solidFill>
                  <a:srgbClr val="272525"/>
                </a:solidFill>
                <a:latin typeface="IRANSansWeb(FaNum)" panose="02040503050201020203" pitchFamily="18" charset="-78"/>
                <a:ea typeface="Inter" pitchFamily="34" charset="-122"/>
                <a:cs typeface="IRANSansWeb(FaNum)" panose="02040503050201020203" pitchFamily="18" charset="-78"/>
              </a:rPr>
              <a:t>است</a:t>
            </a:r>
            <a:r>
              <a:rPr lang="en-US" sz="1750" kern="0" spc="-36" dirty="0">
                <a:solidFill>
                  <a:srgbClr val="272525"/>
                </a:solidFill>
                <a:latin typeface="IRANSansWeb(FaNum)" panose="02040503050201020203" pitchFamily="18" charset="-78"/>
                <a:ea typeface="Inter" pitchFamily="34" charset="-122"/>
                <a:cs typeface="IRANSansWeb(FaNum)" panose="02040503050201020203" pitchFamily="18" charset="-78"/>
              </a:rPr>
              <a:t> و </a:t>
            </a:r>
            <a:r>
              <a:rPr lang="en-US" sz="1750" kern="0" spc="-36" dirty="0" err="1">
                <a:solidFill>
                  <a:srgbClr val="272525"/>
                </a:solidFill>
                <a:latin typeface="IRANSansWeb(FaNum)" panose="02040503050201020203" pitchFamily="18" charset="-78"/>
                <a:ea typeface="Inter" pitchFamily="34" charset="-122"/>
                <a:cs typeface="IRANSansWeb(FaNum)" panose="02040503050201020203" pitchFamily="18" charset="-78"/>
              </a:rPr>
              <a:t>از</a:t>
            </a:r>
            <a:r>
              <a:rPr lang="en-US" sz="1750" kern="0" spc="-36" dirty="0">
                <a:solidFill>
                  <a:srgbClr val="272525"/>
                </a:solidFill>
                <a:latin typeface="IRANSansWeb(FaNum)" panose="02040503050201020203" pitchFamily="18" charset="-78"/>
                <a:ea typeface="Inter" pitchFamily="34" charset="-122"/>
                <a:cs typeface="IRANSansWeb(FaNum)" panose="02040503050201020203" pitchFamily="18" charset="-78"/>
              </a:rPr>
              <a:t> </a:t>
            </a:r>
            <a:r>
              <a:rPr lang="en-US" sz="1750" kern="0" spc="-36" dirty="0" err="1">
                <a:solidFill>
                  <a:srgbClr val="272525"/>
                </a:solidFill>
                <a:latin typeface="IRANSansWeb(FaNum)" panose="02040503050201020203" pitchFamily="18" charset="-78"/>
                <a:ea typeface="Inter" pitchFamily="34" charset="-122"/>
                <a:cs typeface="IRANSansWeb(FaNum)" panose="02040503050201020203" pitchFamily="18" charset="-78"/>
              </a:rPr>
              <a:t>اختیارات</a:t>
            </a:r>
            <a:r>
              <a:rPr lang="en-US" sz="1750" kern="0" spc="-36" dirty="0">
                <a:solidFill>
                  <a:srgbClr val="272525"/>
                </a:solidFill>
                <a:latin typeface="IRANSansWeb(FaNum)" panose="02040503050201020203" pitchFamily="18" charset="-78"/>
                <a:ea typeface="Inter" pitchFamily="34" charset="-122"/>
                <a:cs typeface="IRANSansWeb(FaNum)" panose="02040503050201020203" pitchFamily="18" charset="-78"/>
              </a:rPr>
              <a:t> </a:t>
            </a:r>
            <a:r>
              <a:rPr lang="en-US" sz="1750" kern="0" spc="-36" dirty="0" err="1">
                <a:solidFill>
                  <a:srgbClr val="272525"/>
                </a:solidFill>
                <a:latin typeface="IRANSansWeb(FaNum)" panose="02040503050201020203" pitchFamily="18" charset="-78"/>
                <a:ea typeface="Inter" pitchFamily="34" charset="-122"/>
                <a:cs typeface="IRANSansWeb(FaNum)" panose="02040503050201020203" pitchFamily="18" charset="-78"/>
              </a:rPr>
              <a:t>بیشتری</a:t>
            </a:r>
            <a:r>
              <a:rPr lang="en-US" sz="1750" kern="0" spc="-36" dirty="0">
                <a:solidFill>
                  <a:srgbClr val="272525"/>
                </a:solidFill>
                <a:latin typeface="IRANSansWeb(FaNum)" panose="02040503050201020203" pitchFamily="18" charset="-78"/>
                <a:ea typeface="Inter" pitchFamily="34" charset="-122"/>
                <a:cs typeface="IRANSansWeb(FaNum)" panose="02040503050201020203" pitchFamily="18" charset="-78"/>
              </a:rPr>
              <a:t> </a:t>
            </a:r>
            <a:r>
              <a:rPr lang="en-US" sz="1750" kern="0" spc="-36" dirty="0" err="1">
                <a:solidFill>
                  <a:srgbClr val="272525"/>
                </a:solidFill>
                <a:latin typeface="IRANSansWeb(FaNum)" panose="02040503050201020203" pitchFamily="18" charset="-78"/>
                <a:ea typeface="Inter" pitchFamily="34" charset="-122"/>
                <a:cs typeface="IRANSansWeb(FaNum)" panose="02040503050201020203" pitchFamily="18" charset="-78"/>
              </a:rPr>
              <a:t>برخوردار</a:t>
            </a:r>
            <a:r>
              <a:rPr lang="en-US" sz="1750" kern="0" spc="-36" dirty="0">
                <a:solidFill>
                  <a:srgbClr val="272525"/>
                </a:solidFill>
                <a:latin typeface="IRANSansWeb(FaNum)" panose="02040503050201020203" pitchFamily="18" charset="-78"/>
                <a:ea typeface="Inter" pitchFamily="34" charset="-122"/>
                <a:cs typeface="IRANSansWeb(FaNum)" panose="02040503050201020203" pitchFamily="18" charset="-78"/>
              </a:rPr>
              <a:t> </a:t>
            </a:r>
            <a:r>
              <a:rPr lang="en-US" sz="1750" kern="0" spc="-36" dirty="0" err="1">
                <a:solidFill>
                  <a:srgbClr val="272525"/>
                </a:solidFill>
                <a:latin typeface="IRANSansWeb(FaNum)" panose="02040503050201020203" pitchFamily="18" charset="-78"/>
                <a:ea typeface="Inter" pitchFamily="34" charset="-122"/>
                <a:cs typeface="IRANSansWeb(FaNum)" panose="02040503050201020203" pitchFamily="18" charset="-78"/>
              </a:rPr>
              <a:t>است</a:t>
            </a:r>
            <a:r>
              <a:rPr lang="en-US" sz="1750" kern="0" spc="-36" dirty="0">
                <a:solidFill>
                  <a:srgbClr val="272525"/>
                </a:solidFill>
                <a:latin typeface="IRANSansWeb(FaNum)" panose="02040503050201020203" pitchFamily="18" charset="-78"/>
                <a:ea typeface="Inter" pitchFamily="34" charset="-122"/>
                <a:cs typeface="IRANSansWeb(FaNum)" panose="02040503050201020203" pitchFamily="18" charset="-78"/>
              </a:rPr>
              <a:t>.</a:t>
            </a:r>
            <a:endParaRPr lang="en-US" sz="1750" dirty="0">
              <a:latin typeface="IRANSansWeb(FaNum)" panose="02040503050201020203" pitchFamily="18" charset="-78"/>
              <a:cs typeface="IRANSansWeb(FaNum)" panose="02040503050201020203" pitchFamily="18" charset="-78"/>
            </a:endParaRPr>
          </a:p>
        </p:txBody>
      </p:sp>
    </p:spTree>
    <p:extLst>
      <p:ext uri="{BB962C8B-B14F-4D97-AF65-F5344CB8AC3E}">
        <p14:creationId xmlns:p14="http://schemas.microsoft.com/office/powerpoint/2010/main" val="373646674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down)">
                                      <p:cBhvr>
                                        <p:cTn id="15" dur="500"/>
                                        <p:tgtEl>
                                          <p:spTgt spid="10"/>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wipe(down)">
                                      <p:cBhvr>
                                        <p:cTn id="18" dur="500"/>
                                        <p:tgtEl>
                                          <p:spTgt spid="11"/>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wipe(down)">
                                      <p:cBhvr>
                                        <p:cTn id="21" dur="500"/>
                                        <p:tgtEl>
                                          <p:spTgt spid="12"/>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grpId="0" nodeType="click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wipe(down)">
                                      <p:cBhvr>
                                        <p:cTn id="26" dur="500"/>
                                        <p:tgtEl>
                                          <p:spTgt spid="8"/>
                                        </p:tgtEl>
                                      </p:cBhvr>
                                    </p:animEffect>
                                  </p:childTnLst>
                                </p:cTn>
                              </p:par>
                              <p:par>
                                <p:cTn id="27" presetID="22" presetClass="entr" presetSubtype="4"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wipe(down)">
                                      <p:cBhvr>
                                        <p:cTn id="29" dur="500"/>
                                        <p:tgtEl>
                                          <p:spTgt spid="9"/>
                                        </p:tgtEl>
                                      </p:cBhvr>
                                    </p:animEffect>
                                  </p:childTnLst>
                                </p:cTn>
                              </p:par>
                              <p:par>
                                <p:cTn id="30" presetID="22" presetClass="entr" presetSubtype="4" fill="hold" nodeType="with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wipe(down)">
                                      <p:cBhvr>
                                        <p:cTn id="3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P spid="11" grpId="0" animBg="1"/>
      <p:bldP spid="1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868561"/>
            <a:ext cx="7544872" cy="708779"/>
          </a:xfrm>
          <a:prstGeom prst="rect">
            <a:avLst/>
          </a:prstGeom>
          <a:noFill/>
          <a:ln/>
        </p:spPr>
        <p:txBody>
          <a:bodyPr wrap="none" lIns="0" tIns="0" rIns="0" bIns="0" rtlCol="0" anchor="t"/>
          <a:lstStyle/>
          <a:p>
            <a:pPr marL="0" indent="0" algn="r" rtl="1">
              <a:lnSpc>
                <a:spcPts val="5550"/>
              </a:lnSpc>
              <a:buNone/>
            </a:pPr>
            <a:r>
              <a:rPr lang="en-US" sz="4450" b="1" kern="0" spc="-134" dirty="0">
                <a:solidFill>
                  <a:srgbClr val="000000"/>
                </a:solidFill>
                <a:latin typeface="IRANSansWeb(FaNum)" panose="02040503050201020203" pitchFamily="18" charset="-78"/>
                <a:ea typeface="Inter Bold" pitchFamily="34" charset="-122"/>
                <a:cs typeface="IRANSansWeb(FaNum)" panose="02040503050201020203" pitchFamily="18" charset="-78"/>
              </a:rPr>
              <a:t>تأثیر مجلس سنا بر فرایند قانون‌گذاری</a:t>
            </a:r>
            <a:endParaRPr lang="en-US" sz="4450" dirty="0">
              <a:latin typeface="IRANSansWeb(FaNum)" panose="02040503050201020203" pitchFamily="18" charset="-78"/>
              <a:cs typeface="IRANSansWeb(FaNum)" panose="02040503050201020203" pitchFamily="18" charset="-78"/>
            </a:endParaRPr>
          </a:p>
        </p:txBody>
      </p:sp>
      <p:pic>
        <p:nvPicPr>
          <p:cNvPr id="4" name="Image 1" descr="preencoded.png"/>
          <p:cNvPicPr>
            <a:picLocks noChangeAspect="1"/>
          </p:cNvPicPr>
          <p:nvPr/>
        </p:nvPicPr>
        <p:blipFill>
          <a:blip r:embed="rId4"/>
          <a:stretch>
            <a:fillRect/>
          </a:stretch>
        </p:blipFill>
        <p:spPr>
          <a:xfrm>
            <a:off x="13164315" y="1917501"/>
            <a:ext cx="1134070" cy="1814513"/>
          </a:xfrm>
          <a:prstGeom prst="rect">
            <a:avLst/>
          </a:prstGeom>
        </p:spPr>
      </p:pic>
      <p:sp>
        <p:nvSpPr>
          <p:cNvPr id="5" name="Text 1"/>
          <p:cNvSpPr/>
          <p:nvPr/>
        </p:nvSpPr>
        <p:spPr>
          <a:xfrm>
            <a:off x="7754422" y="2144316"/>
            <a:ext cx="5138618" cy="354330"/>
          </a:xfrm>
          <a:prstGeom prst="rect">
            <a:avLst/>
          </a:prstGeom>
          <a:noFill/>
          <a:ln/>
        </p:spPr>
        <p:txBody>
          <a:bodyPr wrap="none" lIns="0" tIns="0" rIns="0" bIns="0" rtlCol="0" anchor="t"/>
          <a:lstStyle/>
          <a:p>
            <a:pPr marL="0" indent="0" algn="r" rtl="1">
              <a:lnSpc>
                <a:spcPts val="2750"/>
              </a:lnSpc>
              <a:buNone/>
            </a:pPr>
            <a:r>
              <a:rPr lang="en-US" sz="2200" b="1" kern="0" spc="-67" dirty="0">
                <a:solidFill>
                  <a:srgbClr val="272525"/>
                </a:solidFill>
                <a:latin typeface="IRANSansWeb(FaNum)" panose="02040503050201020203" pitchFamily="18" charset="-78"/>
                <a:ea typeface="Inter Bold" pitchFamily="34" charset="-122"/>
                <a:cs typeface="IRANSansWeb(FaNum)" panose="02040503050201020203" pitchFamily="18" charset="-78"/>
              </a:rPr>
              <a:t>پیشنهاد قانون</a:t>
            </a:r>
            <a:endParaRPr lang="en-US" sz="2200" dirty="0">
              <a:latin typeface="IRANSansWeb(FaNum)" panose="02040503050201020203" pitchFamily="18" charset="-78"/>
              <a:cs typeface="IRANSansWeb(FaNum)" panose="02040503050201020203" pitchFamily="18" charset="-78"/>
            </a:endParaRPr>
          </a:p>
        </p:txBody>
      </p:sp>
      <p:sp>
        <p:nvSpPr>
          <p:cNvPr id="6" name="Text 2"/>
          <p:cNvSpPr/>
          <p:nvPr/>
        </p:nvSpPr>
        <p:spPr>
          <a:xfrm>
            <a:off x="7754423" y="2634734"/>
            <a:ext cx="5138618" cy="362903"/>
          </a:xfrm>
          <a:prstGeom prst="rect">
            <a:avLst/>
          </a:prstGeom>
          <a:noFill/>
          <a:ln/>
        </p:spPr>
        <p:txBody>
          <a:bodyPr wrap="none" lIns="0" tIns="0" rIns="0" bIns="0" rtlCol="0" anchor="t"/>
          <a:lstStyle/>
          <a:p>
            <a:pPr marL="0" indent="0" algn="r" rtl="1">
              <a:lnSpc>
                <a:spcPts val="2850"/>
              </a:lnSpc>
              <a:buNone/>
            </a:pPr>
            <a:r>
              <a:rPr lang="en-US" sz="1750" kern="0" spc="-36" dirty="0">
                <a:solidFill>
                  <a:srgbClr val="272525"/>
                </a:solidFill>
                <a:latin typeface="IRANSansWeb(FaNum)" panose="02040503050201020203" pitchFamily="18" charset="-78"/>
                <a:ea typeface="Inter" pitchFamily="34" charset="-122"/>
                <a:cs typeface="IRANSansWeb(FaNum)" panose="02040503050201020203" pitchFamily="18" charset="-78"/>
              </a:rPr>
              <a:t>مجلس سنا می‌تواند لوایح قانونی را پیشنهاد کند.</a:t>
            </a:r>
            <a:endParaRPr lang="en-US" sz="1750" dirty="0">
              <a:latin typeface="IRANSansWeb(FaNum)" panose="02040503050201020203" pitchFamily="18" charset="-78"/>
              <a:cs typeface="IRANSansWeb(FaNum)" panose="02040503050201020203" pitchFamily="18" charset="-78"/>
            </a:endParaRPr>
          </a:p>
        </p:txBody>
      </p:sp>
      <p:pic>
        <p:nvPicPr>
          <p:cNvPr id="7" name="Image 2" descr="preencoded.png"/>
          <p:cNvPicPr>
            <a:picLocks noChangeAspect="1"/>
          </p:cNvPicPr>
          <p:nvPr/>
        </p:nvPicPr>
        <p:blipFill>
          <a:blip r:embed="rId5"/>
          <a:stretch>
            <a:fillRect/>
          </a:stretch>
        </p:blipFill>
        <p:spPr>
          <a:xfrm>
            <a:off x="13164315" y="3732013"/>
            <a:ext cx="1134070" cy="1814513"/>
          </a:xfrm>
          <a:prstGeom prst="rect">
            <a:avLst/>
          </a:prstGeom>
        </p:spPr>
      </p:pic>
      <p:sp>
        <p:nvSpPr>
          <p:cNvPr id="8" name="Text 3"/>
          <p:cNvSpPr/>
          <p:nvPr/>
        </p:nvSpPr>
        <p:spPr>
          <a:xfrm>
            <a:off x="7754422" y="3958828"/>
            <a:ext cx="5138618" cy="354330"/>
          </a:xfrm>
          <a:prstGeom prst="rect">
            <a:avLst/>
          </a:prstGeom>
          <a:noFill/>
          <a:ln/>
        </p:spPr>
        <p:txBody>
          <a:bodyPr wrap="none" lIns="0" tIns="0" rIns="0" bIns="0" rtlCol="0" anchor="t"/>
          <a:lstStyle/>
          <a:p>
            <a:pPr marL="0" indent="0" algn="r" rtl="1">
              <a:lnSpc>
                <a:spcPts val="2750"/>
              </a:lnSpc>
              <a:buNone/>
            </a:pPr>
            <a:r>
              <a:rPr lang="en-US" sz="2200" b="1" kern="0" spc="-67" dirty="0">
                <a:solidFill>
                  <a:srgbClr val="272525"/>
                </a:solidFill>
                <a:latin typeface="IRANSansWeb(FaNum)" panose="02040503050201020203" pitchFamily="18" charset="-78"/>
                <a:ea typeface="Inter Bold" pitchFamily="34" charset="-122"/>
                <a:cs typeface="IRANSansWeb(FaNum)" panose="02040503050201020203" pitchFamily="18" charset="-78"/>
              </a:rPr>
              <a:t>بررسی و تصویب</a:t>
            </a:r>
            <a:endParaRPr lang="en-US" sz="2200" dirty="0">
              <a:latin typeface="IRANSansWeb(FaNum)" panose="02040503050201020203" pitchFamily="18" charset="-78"/>
              <a:cs typeface="IRANSansWeb(FaNum)" panose="02040503050201020203" pitchFamily="18" charset="-78"/>
            </a:endParaRPr>
          </a:p>
        </p:txBody>
      </p:sp>
      <p:sp>
        <p:nvSpPr>
          <p:cNvPr id="9" name="Text 4"/>
          <p:cNvSpPr/>
          <p:nvPr/>
        </p:nvSpPr>
        <p:spPr>
          <a:xfrm>
            <a:off x="7754423" y="4449247"/>
            <a:ext cx="5138618" cy="362903"/>
          </a:xfrm>
          <a:prstGeom prst="rect">
            <a:avLst/>
          </a:prstGeom>
          <a:noFill/>
          <a:ln/>
        </p:spPr>
        <p:txBody>
          <a:bodyPr wrap="none" lIns="0" tIns="0" rIns="0" bIns="0" rtlCol="0" anchor="t"/>
          <a:lstStyle/>
          <a:p>
            <a:pPr marL="0" indent="0" algn="r" rtl="1">
              <a:lnSpc>
                <a:spcPts val="2850"/>
              </a:lnSpc>
              <a:buNone/>
            </a:pPr>
            <a:r>
              <a:rPr lang="en-US" sz="1750" kern="0" spc="-36" dirty="0">
                <a:solidFill>
                  <a:srgbClr val="272525"/>
                </a:solidFill>
                <a:latin typeface="IRANSansWeb(FaNum)" panose="02040503050201020203" pitchFamily="18" charset="-78"/>
                <a:ea typeface="Inter" pitchFamily="34" charset="-122"/>
                <a:cs typeface="IRANSansWeb(FaNum)" panose="02040503050201020203" pitchFamily="18" charset="-78"/>
              </a:rPr>
              <a:t>این مجلس قوانین پیشنهادی را بررسی و تصویب می‌کند.</a:t>
            </a:r>
            <a:endParaRPr lang="en-US" sz="1750" dirty="0">
              <a:latin typeface="IRANSansWeb(FaNum)" panose="02040503050201020203" pitchFamily="18" charset="-78"/>
              <a:cs typeface="IRANSansWeb(FaNum)" panose="02040503050201020203" pitchFamily="18" charset="-78"/>
            </a:endParaRPr>
          </a:p>
        </p:txBody>
      </p:sp>
      <p:pic>
        <p:nvPicPr>
          <p:cNvPr id="10" name="Image 3" descr="preencoded.png"/>
          <p:cNvPicPr>
            <a:picLocks noChangeAspect="1"/>
          </p:cNvPicPr>
          <p:nvPr/>
        </p:nvPicPr>
        <p:blipFill>
          <a:blip r:embed="rId6"/>
          <a:stretch>
            <a:fillRect/>
          </a:stretch>
        </p:blipFill>
        <p:spPr>
          <a:xfrm>
            <a:off x="13164315" y="5546526"/>
            <a:ext cx="1134070" cy="1814513"/>
          </a:xfrm>
          <a:prstGeom prst="rect">
            <a:avLst/>
          </a:prstGeom>
        </p:spPr>
      </p:pic>
      <p:sp>
        <p:nvSpPr>
          <p:cNvPr id="11" name="Text 5"/>
          <p:cNvSpPr/>
          <p:nvPr/>
        </p:nvSpPr>
        <p:spPr>
          <a:xfrm>
            <a:off x="7754422" y="5773341"/>
            <a:ext cx="5138618" cy="354330"/>
          </a:xfrm>
          <a:prstGeom prst="rect">
            <a:avLst/>
          </a:prstGeom>
          <a:noFill/>
          <a:ln/>
        </p:spPr>
        <p:txBody>
          <a:bodyPr wrap="none" lIns="0" tIns="0" rIns="0" bIns="0" rtlCol="0" anchor="t"/>
          <a:lstStyle/>
          <a:p>
            <a:pPr marL="0" indent="0" algn="r" rtl="1">
              <a:lnSpc>
                <a:spcPts val="2750"/>
              </a:lnSpc>
              <a:buNone/>
            </a:pPr>
            <a:r>
              <a:rPr lang="en-US" sz="2200" b="1" kern="0" spc="-67" dirty="0">
                <a:solidFill>
                  <a:srgbClr val="272525"/>
                </a:solidFill>
                <a:latin typeface="IRANSansWeb(FaNum)" panose="02040503050201020203" pitchFamily="18" charset="-78"/>
                <a:ea typeface="Inter Bold" pitchFamily="34" charset="-122"/>
                <a:cs typeface="IRANSansWeb(FaNum)" panose="02040503050201020203" pitchFamily="18" charset="-78"/>
              </a:rPr>
              <a:t>نظارت بر اجرا</a:t>
            </a:r>
            <a:endParaRPr lang="en-US" sz="2200" dirty="0">
              <a:latin typeface="IRANSansWeb(FaNum)" panose="02040503050201020203" pitchFamily="18" charset="-78"/>
              <a:cs typeface="IRANSansWeb(FaNum)" panose="02040503050201020203" pitchFamily="18" charset="-78"/>
            </a:endParaRPr>
          </a:p>
        </p:txBody>
      </p:sp>
      <p:sp>
        <p:nvSpPr>
          <p:cNvPr id="12" name="Text 6"/>
          <p:cNvSpPr/>
          <p:nvPr/>
        </p:nvSpPr>
        <p:spPr>
          <a:xfrm>
            <a:off x="7754423" y="6263759"/>
            <a:ext cx="5138618" cy="362903"/>
          </a:xfrm>
          <a:prstGeom prst="rect">
            <a:avLst/>
          </a:prstGeom>
          <a:noFill/>
          <a:ln/>
        </p:spPr>
        <p:txBody>
          <a:bodyPr wrap="none" lIns="0" tIns="0" rIns="0" bIns="0" rtlCol="0" anchor="t"/>
          <a:lstStyle/>
          <a:p>
            <a:pPr marL="0" indent="0" algn="r" rtl="1">
              <a:lnSpc>
                <a:spcPts val="2850"/>
              </a:lnSpc>
              <a:buNone/>
            </a:pPr>
            <a:r>
              <a:rPr lang="en-US" sz="1750" kern="0" spc="-36" dirty="0">
                <a:solidFill>
                  <a:srgbClr val="272525"/>
                </a:solidFill>
                <a:latin typeface="IRANSansWeb(FaNum)" panose="02040503050201020203" pitchFamily="18" charset="-78"/>
                <a:ea typeface="Inter" pitchFamily="34" charset="-122"/>
                <a:cs typeface="IRANSansWeb(FaNum)" panose="02040503050201020203" pitchFamily="18" charset="-78"/>
              </a:rPr>
              <a:t>مجلس سنا بر حسن اجرای قوانین توسط دولت نظارت می‌کند.</a:t>
            </a:r>
            <a:endParaRPr lang="en-US" sz="1750" dirty="0">
              <a:latin typeface="IRANSansWeb(FaNum)" panose="02040503050201020203" pitchFamily="18" charset="-78"/>
              <a:cs typeface="IRANSansWeb(FaNum)" panose="02040503050201020203" pitchFamily="18" charset="-78"/>
            </a:endParaRPr>
          </a:p>
        </p:txBody>
      </p:sp>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randombar(horizontal)">
                                      <p:cBhvr>
                                        <p:cTn id="12" dur="500"/>
                                        <p:tgtEl>
                                          <p:spTgt spid="4"/>
                                        </p:tgtEl>
                                      </p:cBhvr>
                                    </p:animEffect>
                                  </p:childTnLst>
                                </p:cTn>
                              </p:par>
                              <p:par>
                                <p:cTn id="13" presetID="14" presetClass="entr" presetSubtype="1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randombar(horizontal)">
                                      <p:cBhvr>
                                        <p:cTn id="15" dur="500"/>
                                        <p:tgtEl>
                                          <p:spTgt spid="5"/>
                                        </p:tgtEl>
                                      </p:cBhvr>
                                    </p:animEffect>
                                  </p:childTnLst>
                                </p:cTn>
                              </p:par>
                              <p:par>
                                <p:cTn id="16" presetID="14" presetClass="entr" presetSubtype="10"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randombar(horizontal)">
                                      <p:cBhvr>
                                        <p:cTn id="18" dur="5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14" presetClass="entr" presetSubtype="1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randombar(horizontal)">
                                      <p:cBhvr>
                                        <p:cTn id="23" dur="500"/>
                                        <p:tgtEl>
                                          <p:spTgt spid="7"/>
                                        </p:tgtEl>
                                      </p:cBhvr>
                                    </p:animEffect>
                                  </p:childTnLst>
                                </p:cTn>
                              </p:par>
                              <p:par>
                                <p:cTn id="24" presetID="14" presetClass="entr" presetSubtype="10" fill="hold" grpId="0" nodeType="with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randombar(horizontal)">
                                      <p:cBhvr>
                                        <p:cTn id="26" dur="500"/>
                                        <p:tgtEl>
                                          <p:spTgt spid="8"/>
                                        </p:tgtEl>
                                      </p:cBhvr>
                                    </p:animEffect>
                                  </p:childTnLst>
                                </p:cTn>
                              </p:par>
                              <p:par>
                                <p:cTn id="27" presetID="14" presetClass="entr" presetSubtype="10"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randombar(horizontal)">
                                      <p:cBhvr>
                                        <p:cTn id="29" dur="500"/>
                                        <p:tgtEl>
                                          <p:spTgt spid="9"/>
                                        </p:tgtEl>
                                      </p:cBhvr>
                                    </p:animEffect>
                                  </p:childTnLst>
                                </p:cTn>
                              </p:par>
                            </p:childTnLst>
                          </p:cTn>
                        </p:par>
                      </p:childTnLst>
                    </p:cTn>
                  </p:par>
                  <p:par>
                    <p:cTn id="30" fill="hold">
                      <p:stCondLst>
                        <p:cond delay="indefinite"/>
                      </p:stCondLst>
                      <p:childTnLst>
                        <p:par>
                          <p:cTn id="31" fill="hold">
                            <p:stCondLst>
                              <p:cond delay="0"/>
                            </p:stCondLst>
                            <p:childTnLst>
                              <p:par>
                                <p:cTn id="32" presetID="14" presetClass="entr" presetSubtype="10" fill="hold" grpId="0" nodeType="click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randombar(horizontal)">
                                      <p:cBhvr>
                                        <p:cTn id="34" dur="500"/>
                                        <p:tgtEl>
                                          <p:spTgt spid="11"/>
                                        </p:tgtEl>
                                      </p:cBhvr>
                                    </p:animEffect>
                                  </p:childTnLst>
                                </p:cTn>
                              </p:par>
                              <p:par>
                                <p:cTn id="35" presetID="14" presetClass="entr" presetSubtype="10" fill="hold" nodeType="with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randombar(horizontal)">
                                      <p:cBhvr>
                                        <p:cTn id="37" dur="500"/>
                                        <p:tgtEl>
                                          <p:spTgt spid="10"/>
                                        </p:tgtEl>
                                      </p:cBhvr>
                                    </p:animEffect>
                                  </p:childTnLst>
                                </p:cTn>
                              </p:par>
                              <p:par>
                                <p:cTn id="38" presetID="14" presetClass="entr" presetSubtype="10" fill="hold" grpId="0" nodeType="withEffect">
                                  <p:stCondLst>
                                    <p:cond delay="0"/>
                                  </p:stCondLst>
                                  <p:childTnLst>
                                    <p:set>
                                      <p:cBhvr>
                                        <p:cTn id="39" dur="1" fill="hold">
                                          <p:stCondLst>
                                            <p:cond delay="0"/>
                                          </p:stCondLst>
                                        </p:cTn>
                                        <p:tgtEl>
                                          <p:spTgt spid="12"/>
                                        </p:tgtEl>
                                        <p:attrNameLst>
                                          <p:attrName>style.visibility</p:attrName>
                                        </p:attrNameLst>
                                      </p:cBhvr>
                                      <p:to>
                                        <p:strVal val="visible"/>
                                      </p:to>
                                    </p:set>
                                    <p:animEffect transition="in" filter="randombar(horizontal)">
                                      <p:cBhvr>
                                        <p:cTn id="4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6" grpId="0" animBg="1"/>
      <p:bldP spid="8" grpId="0" animBg="1"/>
      <p:bldP spid="9" grpId="0" animBg="1"/>
      <p:bldP spid="11" grpId="0" animBg="1"/>
      <p:bldP spid="12" grpId="0" animBg="1"/>
    </p:bldLst>
  </p:timing>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Wisp</Template>
  <TotalTime>129</TotalTime>
  <Words>1913</Words>
  <Application>Microsoft Office PowerPoint</Application>
  <PresentationFormat>Custom</PresentationFormat>
  <Paragraphs>177</Paragraphs>
  <Slides>19</Slides>
  <Notes>12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Arial</vt:lpstr>
      <vt:lpstr>Century Gothic</vt:lpstr>
      <vt:lpstr>IRANSansWeb(FaNum)</vt:lpstr>
      <vt:lpstr>Wingdings</vt:lpstr>
      <vt:lpstr>Wingdings 3</vt:lpstr>
      <vt:lpstr>Wisp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Mohammad Sadeq Kiumarsi</cp:lastModifiedBy>
  <cp:revision>7</cp:revision>
  <dcterms:created xsi:type="dcterms:W3CDTF">2024-11-15T20:18:53Z</dcterms:created>
  <dcterms:modified xsi:type="dcterms:W3CDTF">2024-11-16T16:16:50Z</dcterms:modified>
</cp:coreProperties>
</file>